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74" r:id="rId10"/>
    <p:sldId id="275" r:id="rId11"/>
    <p:sldId id="264" r:id="rId12"/>
    <p:sldId id="265" r:id="rId13"/>
    <p:sldId id="266" r:id="rId14"/>
    <p:sldId id="267" r:id="rId15"/>
    <p:sldId id="268" r:id="rId16"/>
    <p:sldId id="269" r:id="rId17"/>
    <p:sldId id="276" r:id="rId18"/>
    <p:sldId id="270" r:id="rId19"/>
    <p:sldId id="271" r:id="rId20"/>
    <p:sldId id="272" r:id="rId21"/>
    <p:sldId id="273" r:id="rId22"/>
  </p:sldIdLst>
  <p:sldSz cx="12192000" cy="6858000"/>
  <p:notesSz cx="6858000" cy="9144000"/>
  <p:custDataLst>
    <p:tags r:id="rId23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78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10-27T06:51:33.24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8199 13890 38 0,'0'0'41'0,"0"0"-2"0,-1-7-1 15,1 7-11-15,-4-6-2 0,4 6-3 0,0 0-4 16,-4-8-2-16,4 8-3 0,-4-7 2 0,4 7-2 0,-2-8 0 15,2 8 2-15,-8-7-2 0,8 7 8 0,-2-8 3 16,2 8-3-16,0 0-2 0,-3-9 3 16,3 9 7-16,-5-7-1 0,5 7 2 0,0 0 10 15,-4-7-4-15,4 7 13 0,0 0-8 0,-4-5 0 16,4 5-6-16,0 0-6 0,0 0 8 0,0 0-13 0,-4-6-1 16,4 6 1-16,0 0 0 0,0 0-15 0,0 0 6 15,0 0-5-15,0 0-1 0,0 0-8 16,0 0 6-16,0 0-10 0,0 0 1 0,0 0-4 15,0 0 4-15,0 0-7 0,0 0 5 0,0 0-1 16,0 0 2-16,0 0-3 0,11 18 1 0,-7-11 3 16,2 0-3-16,1 3 4 0,4 3 0 0,-3-2-2 0,2 3 7 15,2-1-6-15,-3 3 2 0,3 0-5 0,-2-2 1 16,0 1 2-16,2 1 3 0,-1-2 5 16,1-1-9-16,1 0 1 0,-3-1 4 0,-2-2-1 15,6 1 2-15,-4-3-8 0,1 0 3 0,-3 0 2 16,0-3 2-16,2 1-2 0,1-2 3 0,-2 1-3 0,0-3 8 15,4-1-9-15,0-2 1 0,1-1-4 0,4-5 8 16,7-3-5-16,2-7 8 0,0-1 0 0,2-4-1 16,11-6-5-16,-3-3 0 0,3-3 2 0,1-1 0 15,-4-3-1-15,2 0 2 0,3 3-4 16,-6-3 3-16,-1 5 5 0,-7 7-4 0,-1 3 3 0,-3 0 7 16,-2 1-12-16,3 4 6 0,-2 1 1 0,-6 6-5 15,6-4-1-15,-5 6 0 0,-3-1-3 0,-3 3 10 16,3-1-8-16,-6 3 5 0,1 0-3 15,2-2-2-15,-6 5 1 0,0-1-1 0,-6 3-3 16,9-4 3-16,-5 2-3 0,-4 2-2 0,8-4-1 0,-8 4 5 16,0 0-1-16,0 0-12 0,8-2-1 0,-8 2-7 15,0 0-9-15,0 0-9 0,0 0-21 0,0 0-18 16,0 0-60-16,0 0-146 0,0 0 65 16</inkml:trace>
  <inkml:trace contextRef="#ctx0" brushRef="#br0" timeOffset="18143.56">9737 12449 28 0,'0'0'30'0,"0"0"-4"0,0 0 0 16,0 0-5-16,0 0 0 0,0 0-6 0,0 0 4 15,0 0-3-15,0 0 4 0,0 0-2 0,0 0 1 0,0 0-2 16,0 0-1-16,0 0-18 0,0 0 14 16,0 0-1-16,0 0-6 0,0 0 5 0,0 0-6 15,0 0 7-15,0 0-3 0,0 0-3 0,0 0-6 16,14-3 12-16,-14 3-6 0,7 0-5 0,-7 0 6 0,11-2-3 16,-11 2 3-16,17-1-3 0,-6-1-11 0,-1 1 18 15,3 0-7-15,-2-2 4 0,2 2-7 16,0-1-2-16,0 1 7 0,2 0 4 0,-2 0-6 15,6 0 2-15,1-2-3 0,-7 1-5 0,5 1 5 16,-5 0 0-16,3-2 1 0,2 2-4 0,1 0 3 0,-2-1 0 16,1 0-7-16,0 0 3 0,-2-1 2 0,5 2-1 15,-2-1 0-15,1 0 3 0,1-1 0 16,-1-1-1-16,1 1 0 0,0-1-2 0,0 0 0 16,-1-2 0-16,2 3 7 0,-3-2-5 0,2 2-4 0,-1-1 8 15,-2 0-4-15,0-1 5 0,-5 4-6 0,1-3 2 16,-1 3-2-16,-1-1 0 0,-3 0-3 0,-1 0 4 15,-2 0 0-15,-6 2-1 0,12-2-11 0,-12 2 10 16,9-2 1-16,-9 2 2 0,6-1-1 16,-6 1 4-16,0 0-6 0,0 0 2 0,8-1-5 0,-8 1-1 15,0 0 0-15,0 0 6 0,0 0-2 0,0 0-1 16,0 0 1-16,0 0-6 0,0 0 2 0,0 0-18 16,0 0-13-16,0 0-23 0,0 0-63 15,0 0 29-15</inkml:trace>
  <inkml:trace contextRef="#ctx0" brushRef="#br0" timeOffset="18353.96">10396 12297 8 0,'-15'1'14'0,"8"-1"-3"0,7 0 3 0,-15 1-3 15,9-1-1-15,6 0-2 0,-11 2 1 0,11-2-4 16,-9 2-1-16,9-2 4 0,-7 1-3 0,7-1-5 16,0 0 0-16,0 0 2 0,-5 4 1 0,5-4 3 15,0 0-6-15,0 0 7 0,0 0 2 0,20 6-4 16,-11-4-1-16,0 1-1 0,2-1 1 0,2 1 0 15,1 1-2-15,-1 1 5 0,1 1-2 0,0-2-3 16,-2 2-1-16,3 2 0 0,-5-1 1 0,-1 0-1 16,1 1-1-16,-2 2-1 0,-3 1-6 0,0 4-22 15,-3 2-29-15,-4 4 14 0</inkml:trace>
  <inkml:trace contextRef="#ctx0" brushRef="#br0" timeOffset="20343.73">12893 11786 45 0,'0'0'47'0,"-5"-5"-9"0,5 5 0 0,-5-5-3 15,5 5-3-15,-8-4-6 0,8 4 1 0,0 0-6 16,-11-3-6-16,11 3-1 0,-10-2-13 0,10 2 8 16,-11-2-11-16,11 2 6 0,-11 0-4 0,11 0 2 15,-11 2 0-15,11-2 0 0,-11 0-4 0,11 0 2 16,-9 2-4-16,2 0-3 0,7-2 5 0,-9 4-4 15,9-4 7-15,-9 4-2 0,5 0-2 0,4-4-3 16,-8 8-1-16,4-3 2 0,2 3-5 0,-2-2-2 16,1-1 2-16,3-5 7 0,0 15-3 0,0-9-12 15,0-6 16-15,3 12-3 0,1-6 0 0,0 0-2 16,1-1 0-16,0-1 8 0,1 0-6 0,3 0 2 16,-4-2 4-16,8 1-5 0,-4-1 1 0,0-1 0 15,3 1 3-15,-2-2-5 0,1 0 2 0,1-1 5 16,-1 0-1-16,-2-2-1 0,1 3-3 0,-2-1 2 15,1-3-2-15,-1 2 4 0,2-1-4 0,-5 0-2 16,1-1 3-16,-6 4-5 0,12-5 5 0,-8 1 1 16,1-1 0-16,-5 5 3 0,2-5-4 0,-2 5-1 15,0-9 4-15,0 9-1 0,0 0-1 0,-5-13 7 0,5 13 1 16,-4-7 4-16,0 3 1 0,4 4-9 16,-10-6-1-16,4 4-5 0,6 2 6 0,-13-4-1 15,8 3-3-15,5 1 0 0,-14-2 5 0,14 2-5 16,-11 0 0-16,11 0-1 0,-12 2-4 0,12-2 5 15,-8 4-5-15,3-1-3 0,5-3 3 0,-4 6-9 0,4-6 3 16,-2 10 0-16,2-10-2 0,0 9 5 0,0-9-2 16,6 11-9-16,-3-8-22 0,1 2 11 15</inkml:trace>
  <inkml:trace contextRef="#ctx0" brushRef="#br0" timeOffset="25270.99">13630 12450 16 0,'0'0'23'16,"-6"-4"-2"-16,6 4-5 0,0 0-5 0,-4-7 6 16,4 7 2-16,-4-6-2 0,4 6 2 0,-4-7 7 15,4 7-9-15,-3-9 2 0,3 9-1 0,-2-6-2 16,2 6 2-16,-4-8-10 0,4 8 6 0,-4-9-3 16,4 9 1-16,-6-9 11 0,6 9 4 0,-2-8 8 15,2 8-11-15,-4-9-4 0,1 3 4 0,3 6-5 16,-4-9 6-16,4 9 0 0,-4-7-2 0,4 7 2 15,-4-9-7-15,4 9 4 0,-3-5-3 0,3 5-12 16,-5-6 7-16,5 6 6 0,0 0-3 0,-5-8-2 16,5 8 2-16,0 0-8 0,0 0 2 0,0 0-13 15,0 0 11-15,0 0-6 0,0 0-2 0,-4-5 5 0,4 5-2 16,0 0-11-16,0 0 11 0,0 0 2 16,0 0-5-16,0 0-2 0,0 0-1 0,7 22 1 15,-2-14 2-15,0 2 2 0,1 1-7 0,1 3 7 16,1 3 5-16,0-1-8 0,3 2 2 0,-1-1 1 15,2 5-1-15,1 2-4 0,-2-2 2 0,1 1-2 0,1-2 1 16,1 2 3-16,-5-6 3 0,0-1-4 16,3 0-1-16,-2-3 2 0,1-1 2 0,-3-2-3 0,2-3-4 15,-1 0-2-15,1-1 13 0,-1-4-4 16,3 0-1-16,-2-3-4 0,1-1 4 0,2-3 5 0,4-3 2 16,-3-3-11-16,3-1 2 0,5-8-1 0,-2-2 0 15,3-5 2-15,-1-1 1 0,6-12-1 16,-9 9-2-16,6-10 1 0,-6 10-3 0,4-10 0 15,-6 12 6-15,1-2-3 0,-7 2 13 0,4 3 4 0,-3 2-4 16,-1 1 3-16,-4 6-1 0,-2 0-9 0,1 6-1 16,-2-1 0-16,-1 3 0 0,1-1 2 0,-4 5 0 15,0 5-1-15,6-9-11 0,-6 9-4 16,3-7-22-16,-3 7-13 0,0 0 4 0,0 0 2 0,0 0-4 16,0 0-2-16,0 0-14 0,0 0-55 0,-9 23-120 15,5-13 53-15</inkml:trace>
  <inkml:trace contextRef="#ctx0" brushRef="#br0" timeOffset="26433.45">14451 12179 15 0,'0'0'45'16,"0"0"-1"-16,0 0-5 0,0 0-14 0,0 0 4 16,0 0-3-16,0 0-2 0,27-8-2 0,-16 4-3 15,1 2-3-15,1-3 6 0,4-1-3 0,-1 0-3 16,3 1-9-16,0-2 1 0,0 0 3 0,2 1 0 16,-4-2-6-16,5 0-1 0,4-1 2 0,-6 2 0 15,0 1-3-15,-4-1-4 0,3 2 5 0,-2 1-3 16,-6 1-2-16,2-1-13 0,-3 4-6 0,-2-3-11 15,1 2-29-15,-9 1-65 0,10-1 28 0</inkml:trace>
  <inkml:trace contextRef="#ctx0" brushRef="#br0" timeOffset="26869.27">14717 12117 50 0,'0'0'50'0,"0"0"-4"15,0 0-7-15,0 0-1 0,0 0-3 0,0 0-10 16,0 0 3-16,0 9-6 0,0-9-3 0,0 0 4 0,4 15-16 16,-1-6 10-16,-1 3-5 0,0-3 1 0,0 2-3 15,-2 1 4-15,2 3 5 0,-2 1-5 16,2 0-6-16,-4 2 0 0,2 1-2 0,0-3 0 15,-2 4-6-15,2-1 7 0,-2-2 3 0,1 2-7 0,-3 1 0 16,2-2-6-16,-4-2 3 0,3 1-3 0,-4-2-10 16,2-3 1-16,1 0 0 0,0-5 3 0,1 1-5 15,0-2 9-15,2-1-3 0,1-5 9 0,-4 9 10 16,4-9-9-16,-4 7 9 0,4-7 2 16,-1 6 12-16,1-6 2 0,0 0 3 0,0 0 21 0,-5 6 0 15,5-6 1-15,0 0-2 0,0 0 0 0,0 0-2 16,0 0 0-16,0 0-11 0,0 0 8 0,0 0-24 15,0 0-7-15,0 0 4 0,16-16 0 0,-7 10-9 16,0-1 5-16,3 1-4 0,1-2-21 0,3 0 0 16,1 1-15-16,-1 0-5 0,2 1-5 0,0-2-10 15,0 2-8-15,-2-1-15 0,4 1-13 16,-5-2-43-16,2 3-133 0,-7-3 60 0</inkml:trace>
  <inkml:trace contextRef="#ctx0" brushRef="#br0" timeOffset="27222.96">15022 12240 6 0,'0'0'72'0,"0"0"-4"0,0 0-15 16,0 0-6-16,0 0 1 0,0 0-10 0,0 0-20 15,0 0 15-15,0 0-8 0,0 0 2 0,0 0-4 16,0 29-4-16,0-20-1 0,-1 3 1 0,1 1-7 16,0-2 2-16,0 5-4 0,0 1 5 0,1 0-1 15,-1 0-1-15,-1 0-3 0,1-2-6 0,-1 1 6 16,1-4-7-16,1 1 5 0,0-2-7 0,0-1 2 16,1 0-1-16,0-3-3 0,0-1 2 0,0-1 1 15,-2-5 4-15,4 8-2 0,1-4 12 0,3-2-2 16,0-1-2-16,3-1 8 0,8-5-8 0,-2 1 1 15,4-4-3-15,9 1 2 0,-2-5-4 0,0 1 1 16,0 0-6-16,1-1-4 0,0 1-8 0,-11 4-23 16,3 0-11-16,-2 1-26 0,-3 1-35 0,-7 4-111 15,0-2 49-15</inkml:trace>
  <inkml:trace contextRef="#ctx0" brushRef="#br0" timeOffset="65678.07">25311 14997 25 0,'0'0'42'0,"0"0"0"0,0 0-2 0,0 0 5 16,0 0-11-16,0 0 0 0,0 0-1 0,0 0-4 0,0 0-4 16,0 0-9-16,0 0 1 0,0 0 0 0,0 0-10 15,0 0 0-15,0 0-15 0,0 0-3 0,0 0-4 16,0 0-13-16,0 0-3 0,0 0-23 15,0 0-58-15,0 0 26 0</inkml:trace>
  <inkml:trace contextRef="#ctx0" brushRef="#br0" timeOffset="68902.25">28270 14995 1 0,'0'0'14'0,"0"0"7"0,0 0-4 15,0 0 0-15,0 0-8 0,0 0 2 0,0 0-3 16,0 0 0-16,0 0 4 0,0 0-1 0,0 0-5 16,0 0-3-16,0 0-8 0,0 0 0 0,0 0-17 15,0 0-23-15,0 0 11 0</inkml:trace>
  <inkml:trace contextRef="#ctx0" brushRef="#br0" timeOffset="70167.12">28862 12018 46 0,'0'0'56'0,"0"0"-1"0,0 0-11 0,0 0-1 16,2-7 4-16,-2 7-12 0,0 0 0 0,0 0-6 0,1-10-3 15,-1 10-3-15,0 0 1 0,3-7-6 0,-3 7 3 16,0 0-8-16,2-7 1 0,-2 7 1 0,0 0-2 15,0-9-2-15,0 9-4 0,0 0 4 0,0 0 1 16,3-12-2-16,-3 12 0 0,0 0-3 0,0-8 3 16,0 8-9-16,0 0 0 0,0 0 5 0,-3-11 4 15,3 11 10-15,0 0-1 0,0 0 4 0,0 0 2 16,0-8-2-16,0 8 0 0,0 0 1 0,0 0-5 16,0 0-3-16,0 0 0 0,-2-7 1 0,2 7-4 15,0 0 3-15,0 0 3 0,0 0-8 0,0 0-2 16,0 0-6-16,0 0-3 0,0 0 7 0,0 0-9 15,0 0 3-15,0 0-4 0,0 0 4 0,0 0 1 16,0 0-1-16,0 0-6 0,0 0 4 0,0 0 5 16,0 0-8-16,9 31 0 0,-6-22 6 0,0 2-2 15,0 5-5-15,-2-2 6 0,3 3 1 0,0-1-7 16,1 2 8-16,0-1-10 0,-1 2 5 0,-1-2-4 16,3 1 6-16,-3-2-1 0,3 2 2 0,-1-3-7 15,2-4 7-15,1-1-1 0,-3 2 5 0,3-4-6 16,-2-3 8-16,4 2-2 0,1-3 3 0,0 0-2 15,2-3-5-15,-2 0 3 0,7-2 9 0,1-2 0 0,-2-3-7 16,3-3 8-16,7-4-4 0,-5-4-1 16,4 1-1-16,-3-3 11 0,-2-1-6 0,-1-1 1 15,0-3 5-15,0 3-15 0,-2-2 9 0,-1 1-9 16,1-1 3-16,-3 1-3 0,-2 1-4 0,-2 5 4 0,1-1-14 16,-3 1-1-16,0 2-3 0,-3 3-17 0,-2 1-14 15,0 3-7-15,-3 1-11 0,3 0-15 0,-4 6-61 16,0 0-149-16,0-10 66 0</inkml:trace>
  <inkml:trace contextRef="#ctx0" brushRef="#br0" timeOffset="70757.36">29668 11745 39 0,'0'0'104'0,"0"0"5"16,0 0-11-16,-5-5-13 0,5 5-8 0,0 0-7 15,0 0-12-15,0 0-6 0,0 0-7 0,0 0 0 16,0 0-11-16,15-4 0 0,-15 4-2 0,18-1-3 15,-8-1-5-15,3 2 1 0,-1-1-5 0,5-1-4 16,-3 2 1-16,6-2 0 0,0 0 8 0,-1 2-13 16,3-2-2-16,1 1-5 0,-4 0-6 0,4 1-6 15,-3-1-6-15,0 1-15 0,0-2-3 0,-1 2-11 16,-6 2-12-16,0-2-8 0,-3 0-7 0,-2 0-61 16,0 1-139-16,-8-1 62 0</inkml:trace>
  <inkml:trace contextRef="#ctx0" brushRef="#br0" timeOffset="71111.36">29922 11732 1 0,'3'11'39'0,"-3"-11"-4"0,5 14-5 0,-3-4-6 15,2-1-1-15,-1 2-3 0,2-1-2 0,-1 6-2 0,-1-3-1 16,0 4 7-16,-3 2-4 0,-1-2-9 15,-1 4 2-15,-3 4-2 0,0 0-1 0,-4 0 1 16,3-6 1-16,-5 5-1 0,-1-1-1 0,-1-2-2 16,-2 0-1-16,5-6-3 0,-2-1 2 0,4-4-2 15,2-1-1-15,0 1 5 0,-2-5 2 0,4 0 11 0,0-1 20 16,4-4 1-16,-6 5 8 0,6-5-2 16,-5 3-4-16,5-3 8 0,0 0-7 0,0 0-4 15,0 0-5-15,0 0 5 0,0 0-14 0,0 0-5 16,0 0 0-16,0 0 0 0,0 0-1 0,0 0-8 0,13-19 4 15,-7 18 4-15,4-1-13 0,0-2 6 0,4 0-11 16,-1 2 1-16,5-2-15 0,-1 3 4 0,2-2-12 16,-1-1-7-16,1 2-6 0,1-2-13 15,0 2-11-15,1-1 2 0,0 0-63 0,-2-1-128 16,1-1 57-16</inkml:trace>
  <inkml:trace contextRef="#ctx0" brushRef="#br0" timeOffset="71400.92">30291 12004 28 0,'0'0'67'0,"0"0"-4"16,0 0-8-16,0 0 1 0,-8 20-7 0,5-12-8 16,-1 1 2-16,0 0-9 0,0 3-4 0,-1 4-6 15,-1 2-4-15,1-1-1 0,0 0 3 0,0-3-3 16,-1 5-2-16,3-3-1 0,0-3 0 0,-1-2-1 15,1 1-3-15,3-2 0 0,-2-3-3 0,1 2 5 16,1-9-4-16,1 12 8 0,1-7 13 0,1 0 8 16,4-2-2-16,-7-3-1 0,15 5 17 0,-2-5-14 15,1 0 8-15,6-3-16 0,1-3-6 0,6-1 1 16,5-3-7-16,-3 0-9 0,2 0-15 0,-1-2-24 16,2 0-16-16,-4 1-13 0,-1 2-21 0,0-3-69 15,-12 8-160-15,-2-2 71 0</inkml:trace>
  <inkml:trace contextRef="#ctx0" brushRef="#br0" timeOffset="72429.55">28677 12011 76 0,'0'0'74'15,"0"0"-5"-15,0 0-5 0,0 0-7 0,0-10 2 0,0 10-8 16,0 0-9-16,0 0-15 0,0 0 7 0,0 0-6 16,0 0-5-16,0 0-5 0,0 0-2 0,0 0 1 15,0 0-8-15,0 0 7 0,0 0-15 0,0 0 13 16,0 0 1-16,0 0-1 0,0 0-3 0,0 0-2 15,0 0-11-15,0 0 0 0,0 0 6 0,0 0-5 16,0 0-1-16,0 0 8 0,0 0 1 0,0 0 3 16,0 0-11-16,0 0 5 0,0 0-6 0,0 0 4 15,0 0-1-15,0 0 0 0,0 0-2 0,0 0 2 16,0 0-2-16,0 0-5 0,0 0 7 0,0 0-1 16,14 18-1-16,-11-13 3 0,-3-5-1 0,5 11 0 15,-2-5 0-15,0 3-5 0,0-1 6 0,2 0-2 16,1-1 3-16,-2 2 1 0,1 0-5 0,2 0-5 15,-1 1-4-15,3 2 12 0,-2-3 3 0,3 4-4 16,-2-4 4-16,3 3-5 0,-3-4 3 0,1 1 6 16,5 1-8-16,-4-1 11 0,0-2-6 0,2 0 2 15,-1 0-5-15,2-3 6 0,-2 0-15 0,1-1 6 16,1 0 3-16,-3 0-1 0,-1-1 1 0,2 0 0 16,-4 0 0-16,-1-1 4 0,-6-1-5 0,9 3-2 15,-9-3-2-15,9 4-6 0,-9-4-2 0,0 0-2 16,8 1-17-16,-8-1-10 0,0 0-16 0,0 0-59 0,0 0-123 15,5 2 55-15</inkml:trace>
  <inkml:trace contextRef="#ctx0" brushRef="#br0" timeOffset="73771.22">28667 13952 11 0,'0'0'8'0,"0"0"-12"0,0 0-3 15,0 0 2-15</inkml:trace>
  <inkml:trace contextRef="#ctx0" brushRef="#br0" timeOffset="118225.43">20749 13853 35 0,'17'-8'52'0,"11"-6"-10"15,4 0-5-15,0 2-2 0,3-3 0 0,11-4 0 16,-10 4-6-16,0 3-5 0,1-1 5 0,-1 2-12 15,-2 0-2-15,1 1-3 0,-2 3 4 0,-2-1-10 16,-2 3-13-16,-2-1 1 0,-7 2-5 0,1 1-16 16,-1-1 3-16,-7 2-8 0,2 2-20 0,-2 0-57 15,-4 0 25-15</inkml:trace>
  <inkml:trace contextRef="#ctx0" brushRef="#br0" timeOffset="118468.63">20699 13875 29 0,'0'0'47'0,"0"0"-3"15,36-12-7-15,-8 7-3 0,3-3-3 0,-1 1-1 16,5-2-7-16,1 2-2 0,1 1-1 0,-3-1-4 15,2 1-2-15,2 0 0 0,-2 2-2 0,-3 3-4 16,-2-3-7-16,1 2-5 0,-3 1-9 0,-7-2-12 16,-2 5-7-16,-4 1-20 0,-4-2-55 0,0 4 25 15</inkml:trace>
  <inkml:trace contextRef="#ctx0" brushRef="#br0" timeOffset="118666.7">20737 14062 64 0,'0'0'79'15,"0"0"0"-15,0 0-12 0,0 0-7 0,30-16-6 16,-5 6-4-16,5-4-5 0,3 1-8 0,2 0 0 16,-1-1-4-16,3-1-13 0,-4 3-13 0,2 0-9 15,-2 1-15-15,2 0-9 0,-2 1-27 0,0 0-36 16,-6 0-97-16,1-2 42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10-27T06:54:10.13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21811 5369 26 0,'0'0'38'16,"-1"-9"-3"-16,1 9-6 0,0 0-1 0,0 0-1 15,0 0-7-15,0 0 2 0,0 0-8 0,0 0 2 16,0 0-1-16,0-10 1 0,0 10-6 0,0 0-2 0,0 0-4 16,0 0 9-16,0 0-8 0,0 0 1 15,6-3-1-15,-6 3 0 0,0 0 2 0,0 0 1 16,0 0 3-16,13 3-8 0,-13-3 3 0,10 0-1 15,-10 0-1-15,18 0 1 0,-7 0-5 0,3-2 5 0,3 4 0 16,2-5 2-16,-1 4-4 0,3 1-1 0,0-1 4 16,0-2 2-16,8 4-5 0,1-3 5 15,-2 2-4-15,1-1 4 0,2 2-7 0,-2-2 3 16,3-1-1-16,0 3 2 0,1-5-4 0,3 8 1 16,-3-3 5-16,3-3-3 0,0-1 8 0,-2 2-9 0,3-2 5 15,-2-1 3-15,1 0-5 0,1 2-7 0,-3-2 8 16,1 3-1-16,-2-1 1 0,0 0-2 0,-1-1 3 15,1 1-4-15,-1 2 2 0,0-1-2 16,2 0 0-16,-2-1 7 0,1 2 0 0,-3-1-6 16,1 1 0-16,0-1 2 0,1-1-6 0,-2 1 2 0,2-1 0 15,0 0-5-15,-1 2 7 0,1-1 1 0,0-2-4 16,-4-1-1-16,3 2 1 0,-1 0 0 0,0-1 0 16,-1 2 4-16,1-1-2 0,0 0-1 15,-2-1-1-15,3 0-1 0,-2-1 2 0,1 2 4 0,0 2-6 16,0-2-1-16,-2 0 7 0,0 0-8 0,1-2 7 15,1 2-6-15,-2 0 7 0,1 0-8 0,1 0 4 16,-1 0 2-16,-2 0-9 0,2 0 3 0,2 0 7 16,-3-3-4-16,3 6-6 0,-2-3 10 15,2 2-6-15,0 0-2 0,-2-2 10 0,1 2-8 0,-4-2 1 16,4 0-1-16,-1 1 2 0,3-2-5 0,-4 2 11 16,1 0-9-16,2-1 3 0,-2 0-1 0,1-1-1 15,-1 0 4-15,-8 2-4 0,0-1 3 0,8 0-1 16,-8 0 2-16,8 0 0 0,-3 0-4 15,4 0 7-15,-2 1-10 0,0-2 4 0,0-2-2 0,0 3 7 16,1-2-6-16,0 0 2 0,-1 4-2 0,0-1 1 16,0 0 1-16,3 1 1 0,-1-5-4 0,-2 3 1 15,4 0 1-15,-2 4 6 0,-1-4-6 0,2-1 0 16,-2-2 2-16,2 2-1 0,-2 1 1 0,-1 1 0 16,1-1 2-16,-3 1-1 0,2-1 1 0,-6 0 0 15,7 0-10-15,-7 0 2 0,5-1 5 0,1 2 3 16,-6 1-6-16,5 0 3 0,-5-2 1 0,5-1-3 15,-4 3 3-15,6-2-2 0,-10 2-1 0,2-2 3 16,0 2-3-16,1-1 1 0,-2-1 2 0,3 2-5 16,-3-2 10-16,0 2 8 0,-2-1-14 0,3-1-1 15,-4 0-4-15,2 2 1 0,-6-1 5 0,1 0-1 16,-1-2-7-16,1 2 4 0,-4-1 1 0,1 2-2 16,-3-2 3-16,-8 0-2 0,11 1-2 0,-11-1 13 15,9-1-14-15,-9 1 4 0,0 0 0 0,11 1 0 16,-11-1 1-16,0 0-2 0,7 2 1 0,-7-2-3 15,0 0 3-15,0 0 3 0,0 0-4 0,0 0 4 16,0 0-3-16,0 0 4 0,0 0 0 0,0 0-5 16,0 0 1-16,0 0-3 0,8 0 0 0,-8 0 7 15,0 0-4-15,0 0-2 0,0 0 3 0,0 0 1 16,0 0-1-16,0 0 5 0,0 0-9 0,0 0 5 16,0 0-7-16,0 0 7 0,0 0-1 0,0 0 3 15,0 0-2-15,0 0-4 0,0 0 2 0,0 0 5 16,0 0-10-16,0 0 7 0,0 0-6 0,0 0 3 15,0 0 4-15,0 0-4 0,0 0 0 0,0 0 3 16,0 0 7-16,0 0-12 0,0 0 11 0,0 0-8 16,0 0-3-16,0 0 3 0,0 0-4 0,0 0 4 15,0 0 0-15,0 0 3 0,0 0-3 0,0 0 3 16,0 0 2-16,0 0 1 0,0 0-6 0,0 0 8 16,0 0 0-16,0 0 7 0,0 0-15 0,0 0 10 15,0 0-10-15,0 0 8 0,0 0-12 0,0 0 12 16,0 0-10-16,0 0 11 0,0 0-10 0,0 0 3 15,0 0 5-15,0 0-5 0,0 0 3 0,0 0-7 16,0 0 2-16,0 0-3 0,0 0 2 0,0 0 4 16,0 0-1-16,0 0-4 0,0 0 4 0,0 0 1 15,0 0-7-15,0 0 3 0,0 0 1 0,0 0-1 16,0 0 2-16,0 0 0 0,0 0-4 0,0 0 3 16,0 0 1-16,0 0 0 0,0 0 1 0,0 0-1 15,0 0 3-15,0 0 1 0,0 0-5 0,0 0 0 16,0 0 7-16,0 0-2 0,0 0-4 0,0 0 3 15,0 0-4-15,0 0 0 0,0 0 3 0,0 0 0 16,0 0-3-16,0 0 5 0,0 0-6 0,0 0 5 16,0 0-9-16,0 0 4 0,0 0 0 0,0 0 5 15,0 0 0-15,0 0 1 0,0 0 0 0,0 0-12 16,0 0-9-16,0 0-17 0,0 0-10 0,0 0-19 16,0 0-75-16,0 0-147 0,9-5 65 0</inkml:trace>
  <inkml:trace contextRef="#ctx0" brushRef="#br0" timeOffset="4670.39">3505 6461 30 0,'0'0'34'0,"-5"-4"0"0,5 4-9 15,0 0-1-15,0 0-3 0,0 0 2 0,0 0-6 16,0 0 0-16,-4-6-5 0,4 6 4 0,0 0-5 16,0 0-2-16,0 0-1 0,0 0 0 15,0 0-1-15,0 0 6 0,0 0-2 0,0 0 0 0,0 0-5 16,0 0 7-16,-9-2-11 0,9 2 1 0,0 0 8 15,0 0-14-15,0 0 5 0,0 0-5 0,0 0 4 16,0 0-6-16,0 0 7 0,0 0-7 0,0 0 3 16,0 0 2-16,0 0-4 0,0 0-1 15,0 0 4-15,0 0 1 0,0 0 1 0,0 0 0 0,24 7 0 16,-18-6-1-16,-6-1 4 0,14 7-1 0,-7-7-3 16,4 3-2-16,0-2 5 0,-1 1 0 0,2-1-1 15,0-1 1-15,5 0-3 0,-2-1 3 16,2 1-4-16,1-1-1 0,-1 0 0 0,-3 0-1 15,2 0 7-15,2-1-2 0,0 2-1 0,0-3 1 0,1 1-1 16,-1 0-2-16,1-1 11 0,2 1-11 16,-2-1 0-16,1-1 2 0,1-1 3 0,-2 3-9 0,3-2 8 15,3-3-3-15,2 1 5 0,-1 0-7 0,-5 1 0 16,1 1 6-16,7-3-8 0,-2 1 6 0,0-1-2 16,-1 0 2-16,2 0-2 0,0-2-2 15,-6 3 8-15,6-4-2 0,0 4 0 0,1-3-4 16,-2 2-5-16,-1 0 1 0,3-1 5 0,-2 0 0 15,0 2-3-15,0-2 1 0,-7 2 1 0,1 2-1 0,7-4 5 16,-2 5-3-16,-5 1 5 0,1-3-5 0,-2 0-1 16,2 1 4-16,-4 1-1 0,5 0-2 0,-3-2-2 15,-1 3-4-15,3-2 2 0,-2 1 0 16,8-1 3-16,-1-1-3 0,-6 1 12 0,-1 0-8 16,-1 1-1-16,1 1 1 0,-1-1-1 0,-3 2 3 15,5-2-4-15,-2 2 1 0,-1-1 3 0,4 0-2 0,-1 1 3 16,-3 0-5-16,1-1 3 0,-1 2-6 15,1-2 4-15,-1 0 5 0,0 1-8 0,1 0 8 0,-1-1-8 16,1 2-1-16,1-3 4 0,-4 2 3 16,-2-1-6-16,3 2 0 0,-3-1 2 0,-1 1 4 15,0 0-6-15,2 0 2 0,0-1 12 0,-1 1-15 16,0 0 3-16,-1 0 3 0,0 1-2 0,1 0 1 16,-1-1 3-16,0 2-10 0,-1-2 11 0,1 1-5 0,-2 0 0 15,2 1-1-15,-2-1 1 0,1 0 0 16,-12-1 3-16,23 0-5 0,-12 1 4 0,-11-1-6 15,19 0 3-15,-12 0-5 0,-7 0 7 0,17-1-1 16,-17 1 2-16,13 1-1 0,-13-1-1 0,10 1 2 16,-10-1-5-16,0 0 4 0,14 2 4 0,-14-2-1 0,0 0-1 15,0 0-4-15,13 1 0 0,-13-1-4 16,0 0 7-16,0 0-5 0,0 0 5 0,11 1 6 16,-11-1-6-16,0 0 0 0,0 0-3 0,0 0-1 15,12 0 3-15,-12 0-3 0,0 0 1 0,0 0 0 16,0 0-10-16,0 0 13 0,0 0-1 0,9 4 1 15,-9-4-6-15,0 0 7 0,0 0 0 0,0 0-3 0,0 0 1 16,0 0 2-16,0 0-10 0,8 5 4 16,-8-5 1-16,0 0 5 0,0 0-2 0,11 5 3 15,-11-5-5-15,0 0-1 0,8 6 0 0,-8-6 4 16,6 4-2-16,-6-4 4 0,9 4 6 0,-9-4-18 16,9 3 8-16,-9-3-4 0,9 7 3 0,-9-7 1 15,13 3 5-15,-7 1-16 0,-6-4 8 0,14 4 6 16,-2 0-5-16,0 0 3 0,0 0 0 0,1-1-5 15,-2 3 8-15,1-2-2 0,6-1-4 0,-7 1 3 16,3-1-2-16,0 1 2 0,0 1-1 0,2-2-1 16,3 0 0-16,-3 2 4 0,1 0-3 0,1-1 4 15,-1 1-7-15,0-2 5 0,0 1-9 0,0-2 6 16,1 2 5-16,3-3-3 0,0-1-5 0,-2 0 11 16,3 2-9-16,-1-1 1 0,-1-1 2 0,8 1 1 15,-7 1 1-15,1-2-7 0,-3 0 5 0,2-2 2 16,-2 4 0-16,3-1-7 0,-1-1 6 0,1 0 7 15,-1 2-12-15,7-1 3 0,-8-1-1 0,2 1 6 16,-3 0-7-16,9 0-1 0,-8-1 3 0,10-1-2 16,-10 1 5-16,0 0 0 0,1 0-2 0,0 0-3 15,0-1 7-15,1 1-12 0,-1-1 9 0,0 1-4 16,1 0 3-16,0 0-9 0,0-1 7 0,-2 2 5 16,2-4-6-16,-2 2 8 0,3-1-2 0,-1 1-6 15,-2 0 2-15,2 1-3 0,6-2 5 0,-8 2 5 16,1 0-9-16,-2-1 0 0,0 1-3 0,-1 1 5 15,1-1-1-15,-1 0 1 0,1 0-2 0,-1 0 7 16,-5 2-2-16,6-1-3 0,-1-1 3 0,-3 3 0 16,1-2-2-16,2 1 4 0,-5-1-9 0,2 1 2 15,-2-1-1-15,3 1 9 0,-2-1-10 0,0 1 2 16,-2-1 1-16,1 0 0 0,1 0 3 0,-4 2-4 16,4-2 1-16,-1 0-6 0,0 2 8 0,4-1 4 15,1-2-5-15,-6 3-2 0,7-1 5 0,-6 0-5 16,0 1 1-16,1-2 4 0,2 2-8 0,0-1 9 15,-4 0-3-15,6 3-8 0,-5-1 5 0,1-3 6 16,-1 2-2-16,3 1-1 0,1-3-1 0,-3 3-3 16,-1-1 4-16,1 0-3 0,0-3 4 0,3 4 1 15,1-1-3-15,-2 0-4 0,1-1-1 0,-3-1 9 16,3 0-4-16,0 1 1 0,-4-2-1 0,5 0 11 16,0 0-17-16,0 0 12 0,-3 0-3 0,4 0-3 15,0 0 2-15,-3-2-6 0,3 0 1 0,-2 1 3 16,1 0 4-16,-1-1 0 0,0 0-5 0,2 2-3 15,-5-2 8-15,4 1-2 0,-4-2-2 0,7 1 9 16,-8 2-8-16,6-1 3 0,1-1-11 0,1 1 10 16,-2 0-6-16,-3-1 5 0,2 1-3 0,-5 1 0 15,1-1 2-15,3 1 0 0,1 0 1 0,-1-2-4 16,-3 4 3-16,-2-2 5 0,2 0-11 0,3 0 6 16,-3 0-4-16,-3 0-2 0,-11 0 6 0,22 0-2 15,-22 0-1-15,15 0 1 0,-6 0 1 0,-4 0 0 16,-5 0-2-16,13 1 5 0,-13-1-9 0,10 0-3 15,-10 0 9-15,8 0-2 0,-8 0 1 0,0 0 4 16,8 1 1-16,-8-1 5 0,0 0 7 0,0 0-2 16,0 0 9-16,0 0-9 0,0 0-4 0,0 0 3 15,0 0 8-15,0 0 0 0,0 0-3 0,0 0-2 16,0 0 8-16,0 0-4 0,0 0-3 0,0 0 3 16,0 0-1-16,0 0-9 0,0 0-1 15,0 0 0-15,0 0-6 0,0 0-7 0,0 0-1 0,0 0-11 16,16 0-15-16,-16 0-14 0,0 0-15 0,0 0-36 15,0 0-104-15,0 0 46 0</inkml:trace>
  <inkml:trace contextRef="#ctx0" brushRef="#br0" timeOffset="17212.52">19831 7731 14 0,'0'0'37'0,"0"0"-1"0,0 0-11 16,0 0 3-16,0 0-5 0,0 0 1 0,0 0 1 15,0 0-6-15,0 0-4 0,17-12 3 0,-17 12-7 16,9-1 4-16,-9 1-5 0,11-3 1 0,-4 1 0 16,-7 2-2-16,16-2 2 0,-8 1-3 0,5 0-4 15,-3-1 2-15,0 1 1 0,3 1-6 0,0 0 2 16,-2 0 1-16,7-1 4 0,0-1-7 0,0 2 3 16,-3 0-3-16,2 0 4 0,2 0-2 0,0 0 2 15,2 2-5-15,-2-2 3 0,0 1 2 0,0-2-6 16,2 2-1-16,-3 0 4 0,3-1 2 0,0 0-3 15,-1 4 6-15,2-2-7 0,0-2 0 0,-2 5 1 0,1-5-5 16,0 4 1-16,0-2 5 0,0-1-1 16,2 1 2-16,-2-2-7 0,7 2 4 0,0 1 1 15,-6 0-3-15,7 0-2 0,-1 0 11 0,0 0 0 16,1-1-6-16,-9 1 0 0,3-1-4 0,5 0-1 0,0-1-1 16,-6 3 0-16,6-3 8 0,-7 1-4 15,7-2 1-15,-7 0 2 0,6 3-2 0,3 0 2 16,-10-3-4-16,8 1 6 0,-9-1-6 0,3 1 4 0,-1 0-5 15,0-2 7-15,1 1 0 0,4 0-5 0,-6-1 0 16,-1 0 5-16,-1 1-3 0,-4-2 4 0,-1 1-2 16,0 1-7-16,-2 0 3 0,1 0 7 0,-2 0-7 15,-10 0 1-15,11-1-2 0,-11 1 1 0,11-2-1 16,-11 2-1-16,0 0 3 0,10 2-1 0,-10-2 3 16,0 0-5-16,0 0-1 0,0 0 5 0,0 0-2 15,0 0 3-15,0 0-6 0,0 0 12 0,0 0-7 16,0 0-2-16,0 0-1 0,0 0 0 0,-31 2 1 15,20-3-1-15,-2 2-2 0,0 1 6 0,0-5-6 16,0 3-2-16,-4 0-5 0,-4 0 9 0,5 0-2 16,-3 0 4-16,2 1-4 0,-1-1-1 0,-5-1 6 15,-3 2-6-15,5-1 6 0,-7 0-1 0,-1 0-4 16,1 2 6-16,0-4 2 0,-2 2-5 0,1-1-5 16,0 1 2-16,-3 1 1 0,3-5-2 0,-3 4 4 15,0 0 0-15,1-1-1 0,1 1 2 0,-2 0 0 16,-3 1-4-16,2-1 4 0,0 2-2 0,-1-1 1 15,1-1 1-15,-3 0-2 0,2 0 4 0,-1 1 1 16,0 2-3-16,1-2 1 0,0 0-3 0,2-1 5 16,-1 1-2-16,1 1-3 0,2 0 1 0,0 0 4 15,-2-2 2-15,2 0-4 0,2 0 1 0,-3-2-4 16,10 5 7-16,-1-3-8 0,-5-1 6 0,5 1-3 16,2-4-4-16,1 6 1 0,1-2 5 0,5-2 0 15,0 4-1-15,2-4 2 0,-1 0 4 0,2 1-9 16,1 1-4-16,9 0 5 0,-20 0 3 0,13 0-2 0,7 0-2 15,-11-1 1-15,11 1 0 0,0 0 7 16,-12 0-8-16,12 0-1 0,0 0 7 0,-6-2-4 16,6 2 2-16,0 0-3 0,0 0 1 0,0 0-3 15,0 0 1-15,0 0 1 0,0 0 1 0,0 0 3 0,0 0-4 16,33 2 1-16,-21-1 1 0,0 0-10 0,-1-1 12 16,3 0-8-16,-1 2 9 0,4 0 0 15,1 1-3-15,1-2 1 0,3 1-4 0,-1-2 4 16,7 1-3-16,-7-1 2 0,8 1-1 0,-3 0 1 15,2 1-3-15,1 0 3 0,-1 0-1 0,1-4 3 0,-1 4-3 16,2 3-1-16,-1-3-1 0,2 0 4 0,1 1 0 16,1-2 2-16,-2-1-5 0,4 2 1 15,-4-1 0-15,1 1 1 0,0 1-1 0,0-2-1 16,0-1 3-16,-3 2-2 0,3 2 0 0,-3-1 0 0,1-2-1 16,-1 1 0-16,-8-1-2 0,6 2 2 0,-4 1 1 15,-2-4 0-15,-1 1-1 0,0 2 0 0,-2-1 0 16,-4 1 2-16,-1-2 0 0,1 0-8 0,-3 2 11 15,2-2-4-15,-4 3 3 0,0-3 0 0,-3 1-2 16,3-2-6-16,-4 2 7 0,-5-2-2 0,9 2-1 16,-9-2 2-16,8 3-4 0,-8-3-1 0,5 6 5 15,-5-6-2-15,0 0-1 0,0 0 0 0,0 0-4 16,5 4 5-16,-5-4-2 0,0 0 6 0,0 0-5 16,0 0 2-16,0 0 5 0,0 0-3 0,0 0-1 15,0 0-3-15,0 0 8 0,0 0-6 0,-12 9 1 16,12-9 5-16,0 0-2 0,0 0-2 0,0 0-1 15,0 0-1-15,0 0 4 0,0 0-5 0,0 0 4 16,0 0-4-16,0 0-3 0,0 0-4 0,0 0-5 16,0 0-7-16,0 0-8 0,0 0-24 0,-9 0-56 15,9 0 25-15</inkml:trace>
  <inkml:trace contextRef="#ctx0" brushRef="#br0" timeOffset="57818.82">14501 10086 26 0,'0'0'26'0,"0"0"-8"0,0 0-5 0,0 0 5 16,-2-7-1-16,2 7-5 0,0 0-4 0,0 0 7 15,0 0-2-15,0 0-2 0,0 0 7 0,-5-6-8 16,5 6 0-16,0 0 3 0,0 0 5 0,0 0-2 16,0 0 3-16,0 0 1 0,0 0-7 0,0 0 3 15,0 0-1-15,0 0 3 0,-2-6-4 0,2 6 3 16,0 0 3-16,0 0 1 0,0 0-6 0,0 0 3 15,0 0 6-15,0 0-7 0,0 0-1 0,0 0-4 16,0 0 0-16,0 0-1 0,0 0-6 0,0 0 2 16,0 0-1-16,0 0 1 0,0 0-4 0,0 0 4 15,0 0-13-15,0 0 12 0,0 0-7 0,0 0 4 16,0 0 6-16,18 1-4 0,-18-1-3 0,0 0-7 0,10 0 9 16,-10 0 3-16,14 0-7 0,-6 0 3 15,-8 0-6-15,16-1 8 0,-8 1-4 0,3 0-4 16,-1-2 1-16,2 1 7 0,0 2-8 0,-1-2 1 15,2 2 4-15,0-2 3 0,-1 2-1 0,1-1-2 0,0 0-2 16,1 2 0-16,0-1-10 0,2-2 10 0,-2 2-2 16,-1-1 7-16,3-1 1 0,1 2-6 0,0 0 1 15,-4-1 3-15,1-1-8 0,3 1 1 16,1 0 3-16,-7-1-1 0,5 1 7 0,-4 0-5 0,2-2-4 16,-1 2 8-16,-1 2-7 0,2-4 1 0,-1 2-1 15,-1 0 2-15,2 0-1 0,-1 0-1 0,1-1 5 16,-1 2-2-16,5-2-4 0,-5-1-1 0,1 2 3 15,-3-1 4-15,3 1-3 0,3 0-2 0,-3-1 2 16,-2 1 6-16,0 0-5 0,4 0-8 0,-4 0 8 16,2 2 8-16,3-2-11 0,-3 2 4 0,-1-2 0 15,6 0-2-15,-6 0-3 0,1 1 9 0,0-1-9 16,1 0 1-16,2 0 8 0,-3 0-5 0,1 0 1 16,1 0 1-16,-4 0-5 0,8-1 1 0,-9 1 5 15,8 1-2-15,1-2 6 0,-3 1-1 0,0-2-4 16,1 0-1-16,0 2-1 0,0-4 12 0,-4 3-10 15,4 0 6-15,-1 0-1 0,0-1 0 0,1 1-1 16,-4 0-3-16,0-2-8 0,0 3 10 0,3 0-1 16,-1-3 3-16,0 5-3 0,-3-4-2 0,0 4 1 15,6-2 4-15,-6 0-3 0,0 1-5 0,1-1 4 16,4 2-1-16,-1-1-9 0,1 0 8 0,0 0 3 16,-5-1-4-16,6 3 5 0,1-1-4 0,-2 0-2 15,1 1 10-15,0-3-7 0,0 4 6 0,2-4 2 16,-2 3-10-16,4 0 5 0,-1-2 2 0,6-1-5 15,-1 2 6-15,-7 2 3 0,3-3-11 0,4 1 6 16,-5-1-1-16,5 0 9 0,-4-1-5 0,5 2-5 16,-1-1 3-16,1-3-13 0,-7 4 10 0,6-1-2 15,-5-1 5-15,0 3-3 0,-1-1-5 0,0 0 4 16,1 0-4-16,-1-1 5 0,0 2-2 0,-1 0 1 0,2-3-4 16,-3 3 4-16,3 0-3 0,-1-2-7 0,0 4 6 15,-1-2 3-15,1 1-3 0,-4-3 2 0,3 3-1 16,-1 0 3-16,2 0 2 0,-5 0-6 15,1-1-2-15,1 0-1 0,-2 1 6 0,2-1 0 0,1 0 0 16,-2 0 0-16,-3 0 2 0,1 0-14 0,3 1 7 16,-1 1 4-16,-1-1-1 0,1-1 7 0,-2 0-11 15,-2 0 6-15,5-2 1 0,0 2-5 0,1 1-3 16,2-2 4-16,-3 1 3 0,2-2-2 0,0 2 8 16,1-3-5-16,-2 2 15 0,0-2-19 0,2 2 2 15,7-2 3-15,-7 0-4 0,0 0-1 0,1-3 3 16,6 4-1-16,-8-2 3 0,2 0-10 0,1 1 5 15,4-2 3-15,-6 0 1 0,-1 0 3 0,1 2 4 16,6-1-4-16,-5-1-2 0,7-1-4 0,1 0 2 16,-5 2 2-16,-2-3-2 0,4 2 0 0,-5-1 2 15,0 2 7-15,5-1-13 0,-6 0 12 0,6-3-7 16,1 1-9-16,-1 1 10 0,1 1 1 0,-1 1-1 16,1-3-9-16,-7 2 5 0,1 1 2 0,7-1 4 15,1-1-9-15,-9 1 7 0,8 0-11 0,-1-1 10 16,-1 1 1-16,-4 0-10 0,6-4 2 0,0 3 0 15,-8 3-2-15,1-1 5 0,6 1-6 0,0-3-3 16,-6 3 5-16,-1 0-9 0,0-2 16 0,10 1-21 16,-3 1 14-16,0-2-2 0,-5 2 12 0,-2-2-8 15,8 0-15-15,-7 3 13 0,6-2 1 0,-8 1 6 16,8 0-8-16,-1-2 3 0,-5 2-1 0,6-1 2 16,-6 2-3-16,0 1 3 0,4-2 1 0,-3 0-3 15,4 0 0-15,-6 1 1 0,0-1 2 0,7 1-4 16,1-1 1-16,-7 3-4 0,-1-6 8 0,1 5-3 15,6-1 4-15,-6-1-2 0,-1 1 2 0,0-1 2 16,2 1-7-16,-3-1 0 0,8 2-4 0,-6-4 9 16,7 4-8-16,-7-2 6 0,-4 0 1 0,9 0 1 15,1 0-8-15,0 1 7 0,2-1-2 0,-4 0-4 16,-3 2 5-16,3-2-2 0,-4 0 6 0,5 0-1 0,1-2-19 16,-7 4 20-16,7-2 0 0,-1 0-7 0,0 0 3 15,1 0-4-15,0 2-7 0,2-2 18 16,-1 1-10-16,-1-2 9 0,0 3-12 0,-1 0 9 0,1-2-3 15,2 2-3-15,-3-2 17 0,0 2-11 0,-6-2-24 16,2 1 22-16,6 2-2 0,-7-3 0 16,0 3 3-16,6-3-5 0,-1 2-1 0,-7 0 5 0,7 2 3 15,4 0-7-15,-3-3-1 0,-1 0 3 0,4 1 0 16,-5-1-1-16,2 1 0 0,1 0 10 0,-1 2-18 16,0 0 12-16,0-2-7 0,-8 0 3 0,11 3-7 15,-3-3 15-15,0 2-11 0,0-2 4 0,3 0 1 16,-3 0-3-16,2 0 7 0,-1 1-6 0,-7 0 1 15,-2 0 0-15,10 1 6 0,-2-2-9 0,0 0-6 16,-7 1 8-16,9-1-1 0,-10 0-1 0,3 1 2 16,7-1 5-16,-2-1-8 0,0 1 9 0,3-2-5 15,-3 5-2-15,0-4 10 0,0 0-6 0,0 2-1 16,-1-2 6-16,0 3-12 0,1-3 7 0,0 2-6 16,1-1-2-16,-2 0 4 0,4-2 3 0,-3 1 3 15,0-1-1-15,1 1-6 0,0 0 8 0,0 0-6 16,0 0-7-16,2-1 20 0,-3-2-9 0,0 4-3 15,2-2-4-15,-1 1-1 0,-2 1 10 0,-4-2-6 16,4 1 4-16,1 0 12 0,-1-1-12 0,-2 1-8 16,2-1 5-16,1 0 9 0,0 0-3 0,-6-1-2 15,7 2-3-15,0-1 13 0,-4-1-14 0,-3 1-3 16,5 0 0-16,-6 0 1 0,8-1 8 0,-9 1-10 16,10-1 10-16,-9 1-5 0,7 1 6 0,-6-2-10 15,7 2 1-15,-2-1 8 0,1 0-3 0,1-1-1 16,-3-1 0-16,4 1-8 0,-9 1 10 0,6-1 2 0,1 2-7 15,-7-2 2-15,2 1 11 0,-1-1-16 16,-2 1 4-16,7-2 0 0,-5 1 2 0,7-1 2 16,-7 4-1-16,-2-4 4 0,3 4 3 0,7-5-20 15,-4 2 17-15,-4-1 6 0,6 2-2 0,-1-1-2 0,-4 1-8 16,4-2 6-16,1 2 4 0,-6 0-6 0,5 0-1 16,0-1 0-16,-1-1-4 0,-3 2-4 15,5 0 14-15,-6-1-9 0,4 1 1 0,2-1 4 16,-1-1 0-16,-6 2-7 0,1 0 1 0,-1 0 3 0,7 0 4 15,-7 0-5-15,6 0 11 0,1-1-12 0,-7 0 7 16,1-1 2-16,0 2-15 0,7-3 7 0,-4 3-4 16,2-3 4-16,3 2 3 0,-2 0-7 15,-2 1 6-15,-3-3 0 0,5 3-4 0,-1-1-12 0,-5 0 23 16,5-1-9-16,2 1 4 0,-1-1-9 0,2 1 5 16,-2-2-8-16,1 1 3 0,-1-2 2 0,-1 3 10 15,3-2-5-15,-2 2 1 0,0-1-3 0,1-1 1 16,2 2-1-16,0-1-7 0,-2 0 10 0,1 1-8 15,0-3 7-15,-3 5 3 0,4-2-4 0,-1 1-7 16,0 0 6-16,0-1 1 0,0 1-1 0,-9 0 6 16,9 0-12-16,-2 1 2 0,4-2 4 0,-5-1-2 15,1 2-4-15,1 0-7 0,-1 0 18 0,-6 2-8 16,6-1 4-16,-7-1 1 0,-1 0-6 0,8 1 1 16,-1-1 0-16,2 0 1 0,-6 0-5 0,4-1 0 15,3 2 15-15,-9 2-1 0,8-3-11 0,-3 0 5 16,-2 1 2-16,5 0-4 0,-9-2-1 0,9 1-2 15,-1-1 4-15,-2 2-3 0,-3-1-9 0,7 0 13 16,-1 0-9-16,-8 0 6 0,8-1 3 0,0 1-6 16,1 1 5-16,-1-2 4 0,2-1-1 0,1 1-1 15,-5 1 7-15,2-1-6 0,0 0 1 0,1-1 10 0,-1 1-15 16,1 1 1-16,1-2-5 0,0 2 5 16,0 0 2-16,3-2-5 0,-4 4-1 0,1-4 3 15,-2 2 6-15,3 0-4 0,1-2-6 0,-1 2 9 16,1-3-9-16,-3 2 3 0,3-1-2 0,-4 0-6 15,1 2 16-15,3 0-4 0,-6-2-16 0,1 0 15 0,3 2-1 16,-4 0 0-16,0-1 1 0,2 2 0 16,-2-2-4-16,-7 2 7 0,7-1-3 0,2 0-4 15,-8 2 5-15,8-2-7 0,-11 2 5 0,11-1-5 0,-7-2 11 16,-1 2-4-16,1 2 2 0,5-1-4 0,-5 0-4 16,1-2 1-16,-3 2 3 0,2 0-4 15,-1-2-2-15,-1 3 9 0,0 0-6 0,-1-2 5 16,-2-1-8-16,-3 1 8 0,-1 1-3 0,1-1-2 0,-1 0 4 15,-2 0-4-15,-1 1 0 0,-2-1 9 0,-1 0-7 16,1 1 1-16,-8-2 4 0,14 0-9 0,-9 2 2 16,-5-2 7-16,8 1-7 0,-8-1-2 0,8 0 2 15,-8 0 2-15,0 0 3 0,0 0-2 0,0 0 7 16,9 2-3-16,-9-2-10 0,0 0 13 0,0 0 1 16,0 0 4-16,0 0-7 0,0 0 2 0,0 0-5 15,0 0 11-15,0 0-1 0,0 0-5 0,0 0 2 16,0 0 7-16,0 0-6 0,0 0-1 0,0 0-2 15,0 0-17-15,0 0-5 0,0 0-23 0,0 0-24 16,0 0-45-16,0 0-61 0,0 0-180 0,0 0 80 16</inkml:trace>
  <inkml:trace contextRef="#ctx0" brushRef="#br0" timeOffset="90662.71">16075 12825 31 0,'0'0'48'0,"0"-8"9"0,0 8-1 16,0 0-2-16,0 0-2 0,0 0 3 0,0-10-10 16,0 10-4-16,0 0-1 0,0 0-4 0,0 0-2 15,0 0-3-15,0 0-2 0,0 0-8 0,0 0-4 16,0 0-7-16,0 0 8 0,0 0-1 0,0 0-4 15,0 0 2-15,0 0-6 0,0 0 8 0,0 0-12 16,0 0 6-16,0 0 0 0,0 0-7 0,0 0 2 16,0 0 2-16,0 0-17 0,0 0 8 0,-2-7 3 15,2 7-1-15,0 0-3 0,0 0-6 0,0 0 5 16,0 0 6-16,0 0-6 0,0 0-3 0,5 21 0 16,-3-14 4-16,0 2 0 0,0 1-2 0,1 4 3 15,3 1-6-15,-1 3 6 0,-1-1-1 0,1 0 2 16,3 1 6-16,-2 2-13 0,4-3 12 0,1 5-3 15,-1-4-6-15,0 0 7 0,0-2 3 0,3-2-2 16,-4-1-2-16,1 1 4 0,-1-7-5 0,3 3 3 16,-3-3 3-16,1-1 5 0,1 2-4 0,1-5 7 0,1-1 6 15,1-3-7-15,6 0-4 0,6-8 7 16,1-1-4-16,2-6-6 0,3-3-4 0,14-9 4 16,0-6-6-16,3-2 11 0,-1-1-7 0,22-19 1 15,1-1-2-15,-5 2 3 0,6 2 6 0,-2-5-6 0,2 1-2 16,2 2-1-16,0 4 4 0,1-1-7 0,-2 6-6 15,-18 13 10-15,22-12-3 0,-24 17-2 0,1-1-9 16,1 3 8-16,-1 2 10 0,1 2 0 16,-2 1-6-16,-7 4-2 0,-10 6 2 0,-1 1 0 0,-2 1-2 15,-4 0-1-15,-2 4-1 0,-6 1-3 0,-2 2 2 16,-7 1-5-16,1 1-7 0,-1 3 0 0,-5-2-8 16,0 0-9-16,-7-1 2 0,9 7 3 0,-8-1 0 15,-1-6-3-15,-5 11 1 0,0-3-15 16,0-1 1-16,-4 0-19 0,0 1-43 0,-7 1-110 0,1-4 48 15</inkml:trace>
  <inkml:trace contextRef="#ctx0" brushRef="#br0" timeOffset="100260.52">20529 13718 1 0,'3'-7'27'0,"-3"7"-4"0,0 0 2 0,0-8-5 16,0 8 0-16,0 0-3 0,1-9-2 0,-1 9 1 0,1-7 0 16,-1 7-3-16,0 0-4 0,0-8 3 15,0 8-6-15,0 0-3 0,3-8 4 0,-3 8-3 0,0 0 0 16,0-9-3-16,0 9 3 0,0 0 3 16,0 0-5-16,0 0-1 0,0 0-1 0,0 0 5 0,0 0-8 15,0 0 3-15,-4-9 1 0,4 9-4 0,0 0 10 16,0 0-17-16,0 0 12 0,0 0-9 0,0 0 6 15,0 0-2-15,0 0 4 0,0 0 0 0,0 0-3 16,0 0 1-16,-14 16 0 0,11-8-2 0,3-8 0 16,-5 12 3-16,3-6 3 0,0 2-3 0,0 0 4 15,0-1-1-15,2-7 2 0,-1 16-5 0,0-9 8 16,1-7-8-16,1 14 2 0,-1-8-1 0,3 1 1 16,-2 0 1-16,-1-7 0 0,5 12 0 0,-2-6 0 15,1 0-2-15,-1-1 7 0,1 0-6 0,1 0 1 16,-5-5-1-16,9 7 1 0,-4-5-3 0,1 1-1 15,0-1 5-15,-6-2 3 0,11 3-3 0,-11-3 2 16,11 2-2-16,-11-2 3 0,12-3 8 0,-5 3-2 16,-7 0 1-16,11-4 1 0,-4 0-5 0,0-1-8 15,2 2 5-15,-1-4 7 0,0 0-7 0,1 0 4 16,-2 1-7-16,1-2-1 0,-2 1-6 0,3-2 5 16,-2 2 5-16,-1-2-4 0,-1 1-1 0,-2 3-7 15,3-4 9-15,-2 2 1 0,-2 2-5 0,0-3-1 16,-2 8-4-16,2-8 8 0,-2 8-3 0,2-10 3 15,-2 10-5-15,0 0 1 0,0 0-2 0,-2-8 1 16,2 8-1-16,0 0-3 0,-9-6 3 0,9 6-4 16,0 0 3-16,-12 2 0 0,12-2 6 0,-13 4 0 15,6-1-5-15,-3 2 3 0,3 2 0 0,-2 0-6 16,0 0 3-16,1 2-1 0,2 0 3 0,-1 2 1 16,1 1-3-16,-2-2 2 0,2 4 0 0,2-2-5 15,1-2 6-15,-1 2-2 0,3-2-3 0,-1-1 5 16,0 1 4-16,2-3-7 0,0-7 6 0,3 11 3 15,-2-6-2-15,-1-5 2 0,5 10-1 0,-1-7 1 16,-4-3 3-16,9 3-8 0,-1-2 9 0,-8-1-6 16,15-4 4-16,-7 1 0 0,2 0 4 0,0-1-7 15,-2-1 5-15,3-2-6 0,-2 2 2 0,-2-3 3 0,-1 1-4 16,2-1 1-16,-3 2 3 0,-1-2-7 16,1-2-5-16,-3 1 6 0,1 0 0 0,-2 1 4 15,-1 0 1-15,0 8-1 0,-1-10-1 0,1 10-12 0,-5-11 4 16,2 5-10-16,-2 3 6 0,5 3-4 0,-14-7 5 15,8 5 9-15,-2-1-8 0,8 3 1 16,-18-1 0-16,8 2 1 0,10-1-1 0,-19 4-7 0,10-2 4 16,0 4 8-16,-1 1-9 0,2 1 9 0,0-1-4 15,1 1-5-15,-1 3 4 0,3 0 0 0,-1 0-1 16,2-1 3-16,2 1 2 0,1 1 0 16,1-5 1-16,1 3 1 0,1-3-3 0,0 4 4 15,1-7-4-15,-1 2 7 0,4-2-7 0,-1 0 2 0,2-1-7 16,0-3 9-16,-7 0 1 0,15 0 0 0,-6-3-2 15,1-1-3-15,-1-4 0 0,0 2 2 0,0-2-6 16,-4-4 15-16,2 1 2 0,-5-1 3 0,3-3-6 16,-2 2-11-16,-2-2 5 0,-2 2 3 0,1 2-2 15,-3 0 5-15,-1 1-1 0,1 2-5 0,-1 2 0 16,-1 0-7-16,-4 1-6 0,-2 3-10 0,0 2-6 16,-2 1-5-16,-6 5-9 0,1 5-39 0,-4 3-83 15,-3 4 37-15</inkml:trace>
  <inkml:trace contextRef="#ctx0" brushRef="#br0" timeOffset="101596.58">20640 17149 2 0,'0'0'14'0,"0"0"2"15,0 0-1-15,0 0-1 0,-5-5 0 0,5 5-2 16,0 0 2-16,0 0-4 0,0 0-1 16,0 0 3-16,0 0-8 0,-11 0 0 0,11 0 4 15,-12 5-5-15,12-5 6 0,-9 5 0 0,3-1 2 16,2 3-5-16,-4 1 10 0,3 2 3 0,-1 0 2 0,-1 5 3 16,1 0-7-16,-2 1 2 0,3 1-5 0,1 0 4 15,1-2 0-15,-1 3-10 0,4-2 8 16,1 1-9-16,-1-3 5 0,4 2-5 0,0-1 2 15,0-4-4-15,-1 1 4 0,4-3-1 0,-2 2-1 16,0-4-1-16,1 2 5 0,3-3-3 0,0-1-3 16,1 1 4-16,1-3-2 0,0 1 6 0,1-1-6 15,-1-3 2-15,1 0 1 0,-12 0-4 0,23-3 4 16,-12 2-1-16,-2-3-4 0,1-1-2 0,-1 0 5 16,-1 0-1-16,0-1 1 0,-8 6-3 0,10-11 8 15,-5 3-19-15,-1-1-1 0,0-1 10 0,-2 1-11 16,-2 9 8-16,2-20-6 0,-2 20-1 0,-2-16 4 15,1 6 3-15,1 10-2 0,-6-13 7 0,6 13 8 16,-7-11-11-16,2 6 9 0,5 5-10 0,-11-7 1 16,11 7 3-16,-11-5-7 0,11 5 7 0,-14-2-8 15,14 2-1-15,-13 0 2 0,13 0-1 0,-12 6-2 16,12-6 6-16,-12 8-2 0,7-3-4 0,5-5 0 16,-6 12 6-16,2-3-9 0,3 1 8 15,1-10-8-15,-2 19 5 0,2-19-1 0,4 14-2 16,-1-8 5-16,2 2 0 0,-5-8 4 0,9 11 3 15,-2-8 0-15,-7-3-6 0,12 8 4 0,-6-5-1 16,-6-3 2-16,17 3-2 0,-17-3 2 0,11-3-3 16,-11 3 4-16,12-3-7 0,-12 3 7 0,10-12-8 15,-6 6 4-15,-4 6 1 0,5-13-3 0,-5 3 6 16,0 10-6-16,-1-20 2 0,0 10 3 0,-5 0 2 16,1 2-1-16,-1-1-4 0,-2 2 7 0,2-3-6 15,-3 4 5-15,-1 2 6 0,1 0 0 0,0-1 0 16,-3 2-4-16,2-1 4 0,10 4-8 0,-18-3-1 15,11 2 0-15,7 1-2 0,-15 1-1 0,15-1-2 16,-12 3 1-16,12-3-20 0,-9 4 6 0,9-4 3 16,-5 7-10-16,5-7 11 0,0 0-24 0,0 13-14 15,0-13-51-15,6 10-105 0,-6-10 46 0</inkml:trace>
  <inkml:trace contextRef="#ctx0" brushRef="#br0" timeOffset="103745.9">16391 14150 7 0,'33'-2'2'16,"-1"-1"3"-16,-1 1-3 0,1-2 4 0,1 1-2 15,0 0-2-15,0 0 0 0,3-1 1 0,-3-1-2 16,2 2 3-16,-2 1 0 0,0 0-2 0,2-1 1 16,-2 0-3-16,0 2 3 0,4-1-1 0,-2 1-2 15,-2-1 4-15,2 1-1 0,-1 1-1 0,1 0-3 16,-1 0-2-16,1 1 4 0,-1-1 1 0,-1 0-2 16,2 0-4-16,-1-1 5 0,1 1 2 0,-2-1 1 15,4 0 1-15,-2 0-6 0,0-3 2 0,2 1 0 16,-2 1-1-16,0-1 0 0,2-1-1 0,-2 1 6 15,0 0-9-15,3-1 4 0,-2 0 1 0,0 2-2 16,0-2 1-16,1 1 0 0,0 1 3 0,0 1-6 16,-3-2 2-16,2 1 4 0,-1 1-1 0,-1-1-3 15,1 1 4-15,2 0-4 0,-4 1 0 0,3 0 0 16,-3-2 4-16,0 1 2 0,0 1-10 0,2-2 4 16,-1 2 0-16,2-1-1 0,-3 0 0 0,2-1 6 15,-3 2-2-15,0-1-1 0,2-1 1 0,0 2 3 16,-3-1-2-16,0 2-7 0,1-2 5 0,0-1-3 15,-3 2 3-15,2 2 2 0,-2-1-2 0,0-1-2 16,1 2-1-16,2-2 6 0,0 1-6 0,-4-1 5 16,2 2-2-16,-2 0 0 0,0 1-1 0,1-1 0 15,-1 0 1-15,2-1-3 0,-3 1 4 0,1 0-3 16,1-2-2-16,1 2 5 0,-2-1-1 0,1-1 0 16,2 2-3-16,1 1 1 0,0-2 4 0,-2 0-1 15,2 0 1-15,2-1-9 0,-1 0 2 0,0 0 10 16,4 0-4-16,-3 2-1 0,5-4-2 0,-3 2 4 15,2-1-4-15,0 1 2 0,-1 0-1 0,0 0 2 16,-2 1-5-16,0-1 1 0,-3 2 6 0,-1-4-3 16,1 4 0-16,-1-2 2 0,-2 3-2 0,1-1 0 15,1 0 0-15,-2 1 0 0,-1-2-3 0,-8-1 2 16,2 2 5-16,-1 0-4 0,0 0-4 0,0 1 6 16,-2 0 0-16,1-1-3 0,-3-1 0 0,2 1-2 15,-1-1 4-15,-1 2-6 0,-3-1 6 0,-3 0 0 16,1 0-2-16,0-1-2 0,-4 1-6 0,0 0 1 15,-2 0 14-15,-6-2-9 0,9 0 10 0,-9 0-7 16,8 1 2-16,-8-1 3 0,0 0 9 0,0 0 6 16,10 0 4-16,-10 0-4 0,0 0 2 0,0 0-9 15,0 0-4-15,0 0 4 0,0 0-1 0,0 0-2 16,0 0-7-16,0 0-2 0,0 0-20 0,0 0-28 16,-15-14-51-16,15 14 23 0</inkml:trace>
  <inkml:trace contextRef="#ctx0" brushRef="#br0" timeOffset="106934.32">16391 14224 2 0,'0'0'13'0,"0"0"-4"16,0 0-2-16,0 0 1 0,0-8 0 0,0 8-7 15,0 0 1-15,0 0 9 0,0 0-5 0,0 0 0 0,0 0-9 16,0 0 9-16,3-7-2 0,-3 7-1 16,0 0 0-16,0 0-5 0,0 0 0 0,0 0 1 15,0 0 2-15,0 0 2 0,0 0 1 0,0 0-3 16,0 0-6-16,0 0 4 0,0 0-2 0,0 0 0 15,0 0 0-15,0 0 5 0,0 0-3 0,0 0-4 0,0 0 1 16,0 0 4-16,0 0-2 0,0 0 1 16,0 0-1-16,0 0 7 0,0 0-5 0,0 0 0 15,0 0-2-15,0 0 2 0,0 0-1 0,-19 12 1 16,19-12-2-16,-10 8 2 0,5-3 1 0,-2 1-3 16,-1-1 7-16,-2-1-6 0,2 2 6 0,0-1-6 0,-1 1 2 15,-1-3-1-15,1 4 1 0,1-4-4 16,-2 2 8-16,1 0-7 0,-1 0 2 0,-3-1 0 15,3 1 4-15,1-1-2 0,-1 1 1 0,4-2-6 16,-1 0 2-16,7-3 2 0,-10 4 1 0,6-1-3 16,4-3-4-16,-9 2 0 0,9-2 1 0,-6 4 1 15,6-4-2-15,0 0 2 0,-3 6 1 0,3-6-7 16,0 0 9-16,0 0-4 0,0 0 3 0,2 13 0 16,-2-13-1-16,3 11-1 0,0-6 0 0,0 1 3 15,-2 2-1-15,3 1-2 0,-1 0 6 0,0 1-2 16,-1 0 1-16,1 2-2 0,-2 1-1 0,1-2-5 15,0 1 9-15,-1 1-4 0,1-1 3 0,-1 2-3 0,0-1 5 16,2 3-2-16,-3 0 0 0,1-4-3 0,1 2 3 16,-1 1 2-16,0 2 4 0,0 0-4 15,2-2-4-15,-3 1 3 0,2 3 10 0,1-3-10 16,-1 2 3-16,0 0-5 0,-1 0 6 0,2 1-4 16,0 7 5-16,-1-2-6 0,-1-4 6 0,0 7-2 0,2-2-2 15,1 1 4-15,-2-1-3 0,2 1 2 16,-3 1-7-16,2-1 0 0,-1 1 5 0,2-3 0 15,0 6-1-15,-1-4-4 0,-1 1 3 0,2-4-6 16,2 3 11-16,-2 0-7 0,3-1-2 0,-4 2 1 16,3 1-1-16,-1 0 5 0,2-2-4 0,-2 0 0 0,2-2 2 15,-1 4 2-15,-1-2 1 0,3-1-4 16,-3 0-4-16,0-1 1 0,-1-4 1 0,0 0 1 16,2 4 8-16,-3-5 1 0,2 0-7 0,-3 0 7 15,1 2-1-15,0 4-2 0,-1-6-5 0,2 1 4 16,0-2-1-16,-1 2-3 0,0-2 3 0,2 1-2 15,-2 1 1-15,-1-4-3 0,5 9 4 0,-5-6-6 16,2 1 4-16,-1-3-1 0,1 2-2 0,-2 0 0 16,2 1 0-16,1 5 3 0,-2-6-3 0,1 0 7 15,-2 0-1-15,2 6-8 0,0-7 6 0,-2 0-7 16,3-1 7-16,0 1-5 0,-2-1 8 0,1 0-7 16,1-1 5-16,-1 0-3 0,0 1-9 0,0-1 3 15,2-1 3-15,-2 1-10 0,1-1 6 0,0-1-2 16,-2 1-1-16,1-2 4 0,2 2 8 0,-4 1-7 15,3 0-4-15,-2 0 3 0,1 1 3 0,1-6 0 16,-1 5-2-16,0 0-2 0,-2 0 8 0,3-2-4 16,-2 1 0-16,-1-3-2 0,2 1 0 0,0-3 4 15,-1 0-2-15,-1 5 2 0,2-4-8 0,-3-2 6 16,3 3 7-16,-1-3-17 0,0 1 12 0,-1 0-5 16,2-1 8-16,-3-2-5 0,3 1 1 0,-2 0 4 15,0-1-1-15,0 0 0 0,1-1-6 0,-1 0 6 16,-2-6 4-16,8 11-6 0,-6-6 0 0,0 0 2 15,-2-5-7-15,5 8 8 0,-5-8-2 16,5 7-2-16,-5-7 3 0,3 6-4 0,-3-6 3 16,3 4 3-16,-3-4-7 0,0 0 4 0,7 6 4 15,-7-6-2-15,0 0-4 0,2 4 4 0,-2-4 0 16,0 0 1-16,7 4 0 0,-7-4 3 0,0 0-5 0,0 0-3 16,11 0-1-16,-11 0 0 0,0 0 5 15,14-3 1-15,-14 3-2 0,9-4-4 0,-2 3 1 0,-7 1 1 16,11-4-4-16,-5 2-1 0,-6 2 8 15,15-6-3-15,-9 2 4 0,-6 4-7 0,20-6 3 16,-9 2-7-16,-1-1 8 0,1 1 2 0,0 1-2 16,1 0 1-16,1-2-1 0,5 2 3 0,-3-3-1 15,5 3-4-15,-3-1-1 0,1 1 2 0,1-3 1 16,-2 4-2-16,4-2 5 0,0 0-4 0,0 1 2 16,7-4-3-16,-1 4 1 0,1-4-2 0,0 2-1 15,1-1 3-15,-1 0 3 0,3 1-2 0,0-1-2 16,1 1 0-16,1 0 2 0,0-2-1 0,0 0-1 15,1 2-1-15,0-1 2 0,2 0 0 0,1 0 0 16,-3 1 2-16,4 0-1 0,-3 0 0 0,2-1 1 16,2 0-1-16,-1 3-2 0,-1-4-1 0,2 3 3 15,0 1 2-15,-1 0-1 0,1-1-4 0,-1 1 5 16,13 0-2-16,-15 0-4 0,0 2 2 0,0 0 4 16,1 1-1-16,-2-3 1 0,0 2-3 0,-1-1 2 15,0 0 0-15,0 2-5 0,2-4 5 0,-4 2-3 16,-3 2 3-16,2-3 4 0,1 2-6 0,0-1-4 15,-3 4 7-15,1-4-1 0,0 1-2 0,-3 1 5 16,0 1-5-16,-5-1-2 0,-1 2 0 0,1-2 5 16,6 1-6-16,0-1 2 0,-6 1 1 0,-1-1 1 15,7 0-3-15,-8-1 1 0,8 4 1 0,-6-3-1 16,-1 0-3-16,0 0 5 0,7 0-1 16,0 0 1-16,-6 0 0 0,-3 2-4 0,3-4 5 15,-3 2-2-15,9 0-2 0,-6-2 3 0,0 1-2 16,-2 1 2-16,2-1 0 0,0-1-1 0,4 0 2 0,1 1-1 15,-6 1-1-15,2 0-4 0,5-1 5 0,-8 0 5 16,7-2-7-16,-5 1 6 0,0-1-4 16,-1 1 1-16,0 1-3 0,2-2-1 0,-2 0-3 15,0 3 7-15,1-4-5 0,-2 3 6 0,-1-2-2 16,2 0 5-16,-2 0-3 0,-1 1-4 0,0-1 1 16,-3 2 0-16,3-2 0 0,-5 1 1 0,-1 1-1 15,1-1-2-15,1 1 6 0,-2 1 0 0,-1 0-5 16,2-1 0-16,-1-1 0 0,-2 5 3 0,-10-3-4 15,18-1 2-15,-18 1 0 0,21 0-2 0,-12-2 5 16,-9 2-6-16,20 2 3 0,-13-2 0 0,-7 0-3 16,14 0 6-16,-14 0-4 0,17 1 4 0,-17-1 0 15,14 0 0-15,-5 1-6 0,-9-1 0 0,14 0 2 16,-14 0 2-16,17 2 2 0,-17-2-4 0,15 1 2 16,-15-1-2-16,17 2 5 0,-10-2-4 0,-7 0 0 15,16 3 0-15,-5-3 0 0,-1 1 0 0,-10-1 5 16,21 0-9-16,-10 2 3 0,-11-2 4 0,18 1 0 15,-6 0-3-15,-12-1-1 0,23 0 0 16,-13 1 3-16,3 1-3 0,-2-2 0 0,2 0 6 0,-13 0-3 16,24-2-4-16,-11 2-2 0,-1 2 4 0,0-1 0 15,0-1-4-15,-1 1 6 0,3 1 6 0,-14-2-8 16,21-2 5-16,-10 4-5 0,-11-2-5 16,14-2-1-16,-14 2 6 0,14 0-1 0,-14 0-3 0,13 2 7 15,-13-2 0-15,0 0 6 0,13 0-13 0,-13 0 7 16,0 0-4-16,0 0-2 0,0 0 8 15,11 0-6-15,-11 0 4 0,0 0-5 0,0 0-2 16,0 0 6-16,0 0-2 0,0 0 4 0,0 0 1 16,0 0 0-16,0 0 2 0,0 0-7 0,0 0 5 15,0 0-2-15,0 0 1 0,0 0-2 0,0 0-2 0,8-7 0 16,-8 7 0-16,0 0 1 0,0 0 0 16,0 0 2-16,0 0-9 0,0 0 7 0,0 0-1 15,0 0 1-15,-4-15-7 0,4 15-1 0,0 0 2 16,0 0-5-16,-1-14 5 0,1 14-3 0,0 0 0 15,0 0 2-15,-6-11 6 0,6 11-2 0,0 0 1 16,-8-6-2-16,8 6 0 0,0 0 3 0,-12-7-2 16,12 7-5-16,-10-2 1 0,10 2 2 0,-15-4-2 15,15 4 1-15,-13-1 3 0,13 1-3 0,-15 1 6 16,15-1-2-16,-16 2-1 0,16-2-1 0,-13 7 3 16,6-3 3-16,7-4 0 0,-12 6 1 0,7 1 1 15,5-7-3-15,-8 9 0 0,5-3-5 0,3-6 4 16,-3 13 2-16,3-13 4 0,0 12-5 0,0-12 0 15,4 11 4-15,1-5-4 0,2 2 4 0,-1-4-7 16,3 0 2-16,0 1 2 0,2-3 0 0,0 1 2 16,-11-3-3-16,21 3 6 0,-13-5-8 0,-8 2-1 15,23-4 5-15,-15 3 0 0,2-2 6 0,0 0-10 16,-10 3 5-16,13-7-1 0,-13 7 3 0,9-7-7 16,-4 2-3-16,-5 5 3 0,6-9 5 0,-6 9 1 15,4-8-1-15,-4 8-4 0,0 0 5 0,-1-12-4 16,1 12-1-16,0 0 1 0,0 0-4 0,-9-13 0 15,9 13 7-15,0 0-1 0,-9-5-2 0,9 5-3 16,0 0 7-16,-14-1-12 0,14 1 7 0,0 0 1 16,-16 6-3-16,16-6 2 0,-11 6-7 15,11-6 15-15,-8 7-16 0,8-7 2 0,-5 8 3 16,5-8-4-16,0 0 4 0,-3 10-3 0,3-10 6 16,0 0 0-16,0 0 1 0,0 0 4 0,14 7-5 0,-14-7 2 15,0 0-2-15,0 0 3 0,23-13-4 0,-17 5 3 16,-1 1-2-16,0-3 9 0,-1 2-12 15,0-4-6-15,1-1-5 0,-4 2-13 0,1-3-18 16,-4 0-47-16,0 2 21 0</inkml:trace>
  <inkml:trace contextRef="#ctx0" brushRef="#br0" timeOffset="116483.79">21382 14351 14 0,'0'0'32'0,"0"0"5"0,0 0-14 0,-3-7 4 16,3 7-5-16,0 0 3 0,0 0-4 0,0 0-1 16,0 0 3-16,0 0 1 0,0 0-2 0,-3-7-1 0,3 7 1 15,0 0-6-15,0 0 1 0,0 0-1 0,0 0-1 16,0 0-4-16,0 0 3 0,0 0-3 15,0 0 9-15,0 0-6 0,0 0 0 0,0 0-10 16,0 0 9-16,0 0-5 0,0 0 3 0,0 0 3 16,0 0-2-16,0 0 5 0,0 0-1 0,0 0 5 0,0 0-1 15,0 0 5-15,0 0-6 0,0 0-3 0,0 0-3 16,-1-9-5-16,1 9 7 0,0 0-2 16,0 0 3-16,0 0 6 0,0 0-1 0,0 0 4 15,-2-7-10-15,2 7 2 0,0 0-2 0,0 0 0 16,0 0-5-16,0 0 0 0,0 0 2 0,0 0-3 0,0 0-2 15,0 0 5-15,0 0-7 0,0 0-1 0,0 0 5 16,0 0-5-16,0 0 2 0,0 0 0 0,0 0-1 16,0 0-5-16,0 0 3 0,0 0 1 15,0 0-8-15,0 0 4 0,0 0-2 0,0 0-1 0,0 0 0 16,0 0 4-16,0 0-6 0,0 0 10 0,0 0-4 16,0 0-4-16,0 0-2 0,0 0 8 0,0 0-1 15,0 0-2-15,0 0-4 0,0 0 6 0,0 0-2 16,0 0 2-16,0 0-5 0,20 13 3 15,-20-13-3-15,6 6-2 0,-3-3 1 0,1 1 3 0,-4-4 2 16,6 10-5-16,-2-5 4 0,2 2-4 0,1-1-3 16,-2 3 9-16,1-2-2 0,1 0 3 0,0 2-1 15,0-1-1-15,-1 0-1 0,1 1 1 0,-1-1 1 16,1 0-4-16,-1 0 0 0,-1-1 0 16,3-1 7-16,-5 1-4 0,2-1 0 0,0 0 3 0,-1 0-9 15,0-1 7-15,-4-5-2 0,7 8-2 0,-5-6 1 16,2 2 1-16,-4-4-4 0,0 0 11 0,6 6-6 15,-6-6-2-15,0 0 3 0,4 4-1 0,-4-4 5 16,0 0 2-16,0 0-5 0,0 0 0 0,0 0 2 16,0 0-2-16,16-8 1 0,-13 5 0 0,2-2-4 15,2-3 3-15,-1 0-1 0,1 1-1 0,0-2-3 16,1 0 2-16,0-1 0 0,2-2 4 16,-1 2-5-16,2-6 0 0,0 2 6 0,0 0-1 0,-1-1-1 15,2 2-2-15,-2 0 1 0,-2 4 1 0,1-6-3 16,-2 5-1-16,5-3 1 0,-5 5 7 0,0-2-6 15,-1 2 0-15,2 0-9 0,-3 0 12 0,-1 3-6 16,-2 0 5-16,4 0-3 0,-6 5-1 16,3-8 4-16,-3 8 0 0,5-6-5 0,-5 6 2 0,0 0 3 15,3-6-1-15,-3 6-3 0,0 0 2 0,0 0 2 16,4-4 1-16,-4 4-4 0,0 0 8 0,0 0-11 16,0 0-3-16,0 0 0 0,0 0 9 0,0 0-6 15,0 0 2-15,5-5 5 0,-5 5-6 0,0 0 7 16,0 0-8-16,0 0 2 0,0 0 2 0,0 0 0 15,3-8 1-15,-3 8-1 0,0 0-5 0,3-6 3 16,-3 6 2-16,4-4 5 0,-4 4-8 0,0 0-5 16,4-9 10-16,-4 9-2 0,3-6 4 0,-3 6-6 15,5-6 5-15,-5 6-5 0,3-5 4 0,-3 5-5 16,0 0 0-16,0 0 1 0,6-8 0 0,-6 8 0 16,0 0 1-16,2-6 3 0,-2 6-4 0,0 0 4 15,0 0-5-15,0 0-2 0,3-6 1 0,-3 6 2 16,0 0 0-16,0 0-3 0,0 0 0 0,0 0 5 15,2-5 5-15,-2 5-8 0,0 0 2 0,0 0-3 16,0 0-2-16,0 0 2 0,0 0 6 0,0 0 2 16,0 0-10-16,0 0 1 0,0 0 4 0,0 0-2 15,0 0 2-15,0 0-3 0,0 0-1 0,0 0 5 16,0 0-4-16,0 0 0 0,0 0 2 0,0 0-2 16,0 0 5-16,0 0 3 0,0 0-8 0,0 0 6 15,0 0 2-15,0 0-10 0,0 0 5 0,0 0-3 16,0 0 2-16,0 0-3 0,0 0 5 0,0 0-2 15,0 0 6-15,0 0-10 0,0 0 7 0,0 0-4 16,0 0 3-16,0 0 0 0,0 0 1 0,0 0 2 16,0 0-8-16,0 0 2 0,0 0 4 0,0 0-6 15,0 0 5-15,0 0-2 0,0 0 2 0,0 0-4 16,0 0-1-16,0 0-9 0,0 0 11 0,0 0-7 16,0 0 5-16,0 0-2 0,0 0-3 0,0 0-7 15,0 0 7-15,0 0-1 0,0 0 2 0,0 0-5 16,0 0 8-16,0 0 2 0,0 0-6 0,0 0-1 15,-9 20 6-15,9-20-4 0,-2 5 8 0,2-5-10 16,0 0 0-16,-4 7 1 0,4-7 7 0,-3 7-6 16,3-7 4-16,-5 4-1 0,5-4 5 0,-5 6-7 15,5-6 3-15,-5 5-6 0,5-5 11 0,-5 4-15 16,5-4 8-16,-7 9-2 0,4-6-3 0,3-3 4 16,-9 7 1-16,5-2-1 0,-1-2 7 0,-2 1-7 15,2 0-2-15,-1 1 0 0,-2 0 12 0,2 2-12 16,-1-2 4-16,1 1-3 0,-3 2 0 0,3-2-1 15,-2 0-1-15,0 0 2 0,1-2 0 0,2 1 0 16,-2 0 3-16,2 0 0 0,0 0 5 0,-1-1-7 16,1 1 4-16,-1-1 3 0,1 1-8 0,5-5 4 15,-9 7-4-15,7-3 7 0,2-4-1 0,-6 6 0 16,6-6 2-16,-8 7-3 0,5-4 5 0,3-3-6 16,-5 6 2-16,5-6-3 0,-5 4 6 0,5-4-2 15,-6 6 0-15,6-6-3 0,-4 5 5 0,4-5 0 16,-5 6 2-16,5-6 2 0,-4 5-8 0,4-5 0 15,-4 8 7-15,4-8-7 0,-4 5 1 0,4-5-1 16,-5 7 2-16,5-7-3 0,-6 6 6 0,6-6-2 16,-5 9-2-16,5-9 1 0,-6 4 1 0,6-4 2 15,-3 5 1-15,3-5-6 0,-4 5 1 0,4-5 2 0,0 0-3 16,-3 6 1-16,3-6-3 0,0 0 2 16,-4 6 2-16,4-6 4 0,0 0 2 0,0 0-1 15,-5 9-4-15,5-9 2 0,0 0-3 0,-2 4-3 16,2-4 3-16,0 0 5 0,-5 7-2 0,5-7-4 0,0 0 3 15,-3 8-1-15,3-8 1 0,0 0-4 16,-5 5 1-16,5-5 3 0,-4 6 0 0,4-6 4 16,-3 5 2-16,3-5-10 0,0 0 6 0,0 0-5 15,-3 8 3-15,3-8-1 0,0 0-2 0,-5 5 3 16,5-5-5-16,0 0 3 0,0 0 1 0,0 0-1 16,-4 6 7-16,4-6-2 0,0 0-5 0,0 0 1 15,0 0 0-15,0 0 3 0,0 0 0 0,0 0 0 16,0 0 4-16,0 0-2 0,0 0 8 0,0 0-3 15,0 0 3-15,0 0 2 0,0 0 7 0,0 0-2 0,0 0-6 16,0 0-1-16,0 0-5 0,0 0 3 0,0 0-2 16,0 0-3-16,0 0 1 0,0 0-2 15,-12-11 1-15,12 11-2 0,0 0 0 0,-2-8 2 16,2 8 2-16,0 0-2 0,-6-5-6 0,6 5 3 0,0 0-2 16,-5-7 0-16,5 7 2 0,0 0 9 0,-6-7-14 15,6 7 1-15,-4-5 9 0,4 5-13 0,-2-7 5 16,2 7-3-16,0 0 4 0,-5-11 1 0,3 7-5 15,2 4 10-15,-4-9 3 0,4 9 0 0,-3-8 0 16,3 8 3-16,-3-7-7 0,3 7 0 0,-5-8 3 16,5 8-7-16,-4-9 1 0,4 9 1 0,-4-8 0 15,4 8-1-15,-4-7-1 0,4 7-1 0,-2-7 10 16,2 7-14-16,-5-6 3 0,5 6 4 0,-4-6-7 16,4 6 4-16,0 0 3 0,-4-9-6 15,4 9 2-15,-5-6-1 0,5 6 1 0,-4-7 0 0,0 3 0 16,4 4-5-16,-5-6-1 0,5 6 7 0,-5-7 1 15,5 7-2-15,-4-6-1 0,4 6-1 0,-4-6 6 16,4 6 1-16,-7-5-3 0,7 5-3 0,-4-6 5 16,4 6-2-16,-4-8-3 0,4 8-3 15,-5-7 1-15,5 7 0 0,-4-7 3 0,4 7 3 0,-5-7-1 16,5 7 9-16,-5-6 4 0,5 6-10 0,-4-6-1 16,4 6-10-16,-4-8 6 0,4 8 0 0,-4-4-4 15,4 4 3-15,-5-5-2 0,5 5 4 0,0 0-8 16,-5-8 1-16,5 8 6 0,0 0 2 0,0 0-4 15,0 0 5-15,-5-4-7 0,5 4 1 0,0 0 2 16,0 0-2-16,0 0 1 0,0 0-4 0,0 0 6 16,0 0-3-16,0 0 1 0,0 0 5 0,0 0-5 15,0 0 4-15,0 0 0 0,0 0-2 0,0 0 0 16,0 0-3-16,0 0 3 0,0 0-5 0,-5-6 12 16,5 6-9-16,0 0 3 0,0 0 2 0,0 0-1 15,0 0-2-15,0 0 3 0,0 0-6 0,0 0 7 16,0 0 1-16,0 0-6 0,0 0-4 0,0 0 5 15,0 0 0-15,0 0 0 0,0 0-3 0,0 0 3 16,0 0-3-16,0 0 5 0,0 0-1 0,0 0-1 16,0 0 3-16,0 0-3 0,0 0 0 0,0 0 5 15,0 0-6-15,0 0-1 0,0 0-2 0,0 0 4 16,0 0-2-16,0 0-1 0,0 0 5 0,0 0-2 16,0 0 0-16,0 0-1 0,0 0-5 0,0 0 6 15,0 0-3-15,0 0 0 0,0 0 6 0,0 0-2 16,0 0-1-16,0 0-1 0,0 0-9 0,0 0 11 15,0 0-2-15,0 0 0 0,0 0 1 0,0 0 1 16,0 0-4-16,0 0 11 0,0 0-7 0,0 0-4 16,0 0 0-16,0 0 1 0,0 0-1 0,0 0 1 15,0 0 4-15,0 0-5 0,0 0 2 0,0 0 0 16,0 0-4-16,0 0 4 0,0 0 2 0,0 0 5 16,0 0-8-16,0 0 1 0,0 0 5 0,0 0-5 15,0 0-2-15,0 0 2 0,0 0-3 0,0 0 6 16,0 0-2-16,0 0 8 0,0 0-8 0,0 0-2 15,0 0-2-15,0 0 10 0,0 0-6 0,0 0 3 16,0 0-9-16,0 0 3 0,0 0-6 0,0 0 10 16,0 0-9-16,0 0-2 0,0 0-11 0,0 0-7 15,15 16-9-15,-15-16-9 0,0 0-13 0,5 7-2 16,-1-5-37-16,-4-2-107 0,4 6 48 0</inkml:trace>
  <inkml:trace contextRef="#ctx0" brushRef="#br0" timeOffset="123444.93">22026 13979 2 0,'0'0'35'0,"0"0"-7"0,-3-8 2 15,3 8 0-15,0 0-11 0,0 0-2 0,0 0 4 16,0 0-5-16,0 0 2 0,0 0-3 0,0 0-4 16,0 0 0-16,0 0 3 0,0 0 3 0,0 0-1 0,0 0 2 15,0 0 0-15,0 0 0 0,0 0 6 0,0 0-10 16,0 0 4-16,0 0-2 0,0 0 0 16,0 0 4-16,0 0-3 0,0 0 0 0,0 0-4 15,0 0 6-15,0 0-4 0,0 0 7 0,0 0-10 16,0 0-1-16,0 0 6 0,0 0-9 0,13-2-6 0,-13 2 10 15,11-2 1-15,-2-2-8 0,3 3 8 16,1-1-7-16,4 0 0 0,1 1-5 0,1-3-1 16,0 3 3-16,-2-2-4 0,2 1 4 0,1 1 7 15,-1-1-11-15,-1 1 8 0,1-2 1 0,0 2-4 0,-1 1 0 16,0-2 4-16,-5 1-9 0,6-1 5 0,-8 2-5 16,3 2 4-16,-3-4-2 0,-1 2-4 15,1-2 8-15,-3 4-7 0,0-2-4 0,-8 0-1 16,14-2 1-16,-14 2-7 0,10-1-4 0,-10 1-5 15,6 3-4-15,-6-3-3 0,0 0 4 0,0 0 0 0,0 0-20 16,0 0-2-16,0 0-29 0,0 0-82 0,0 0 37 16</inkml:trace>
  <inkml:trace contextRef="#ctx0" brushRef="#br0" timeOffset="124134.05">22307 13940 35 0,'0'0'32'0,"0"0"2"0,-1 9-4 0,-1-1-7 16,2-8-1-16,-1 15 3 0,-2-5-10 0,2-1 1 15,0 2-2-15,0 5 1 0,-2-4-2 0,2 5 7 16,-1-1 1-16,1 1-1 0,0 1-4 0,1-1-1 15,-1 2 4-15,1-1 0 0,0 0 2 0,0 0-6 16,1-1-1-16,-2 3 2 0,2 0 0 0,-1-3-3 16,2 1-2-16,-2 0-4 0,2-1 0 15,-1-2 0-15,2-2-1 0,-2-2 2 0,1 1 7 0,0-2-12 16,-1 3 7-16,2-5-7 0,-1 2 0 0,-1-3 2 16,1-2 2-16,-1 3-1 0,-1-8-1 0,2 9-5 15,0-4 0-15,-2-5 8 0,1 7-10 0,-1-7 1 16,0 0 1-16,0 0-3 0,0 9 1 0,0-9 2 15,0 0-8-15,0 0-8 0,-9 3 3 0,9-3-18 16,0 0-3-16,-15-2 7 0,15 2-20 0,-18-4 9 16,9 2 6-16,-1 0-1 0,1-1 10 0,0 3 21 15,2-3 1-15,7 3-3 0,-16-1 3 0,9-2 1 16,7 3-2-16,-13-1-2 0,5-1 1 0,0 1 1 16,8 1-1-16,-10-1 7 0,10 1-5 0,-9-1 1 15,9 1 5-15,-8-4-1 0,8 4 1 0,0 0 0 16,0 0-5-16,0 0 5 0,0 0-1 0,0 0-1 15,0 0 1-15,0 0-2 0,0 0 0 0,0 0 2 16,0 0-2-16,0 0-2 0,0 0 5 0,0 0-1 16,0 0 0-16,30 4 1 0,-19-4 4 0,1 0 4 15,-1 0-10-15,2 0 2 0,0 1 2 0,2-2-1 16,-2 1-1-16,6 0 1 0,-6 0 1 0,1 0-5 16,-2 0 5-16,1 0 8 0,0 0-7 0,-3 0-6 15,-2-2 1-15,-8 2 2 0,17 0-5 0,-17 0 3 16,10 0 2-16,-10 0-2 0,10 0 3 0,-10 0-3 15,0 0 0-15,9 2 2 0,-9-2 5 0,0 0-1 16,8 0 6-16,-8 0-7 0,0 0 1 0,0 0 0 16,0 0 6-16,0 0-1 0,0 0-1 0,0 0 0 15,0 0-1-15,0 0-2 0,0 0 3 0,0 0-5 16,0 0 6-16,0 0-12 0,0 0-4 0,0 0-6 16,0 0-18-16,0 0-10 0,0 0-61 0,0 0-103 15,0 0 46-15</inkml:trace>
  <inkml:trace contextRef="#ctx0" brushRef="#br0" timeOffset="126147.95">25203 14407 52 0,'0'0'58'0,"0"0"-3"0,0 0-7 0,0 0-5 15,0 0-6-15,2-7-2 0,-2 7-6 0,0 0 4 16,0 0-10-16,0 0-2 0,0 0-2 0,0 0-5 16,0 0-3-16,5 19 4 0,-3-10-4 0,-2 3-1 15,1-2-1-15,0 9-1 0,-1 0-4 0,1 5 0 16,-1 0 4-16,0 1-3 0,2-1 1 0,0-5 3 15,0 0-5-15,3-3 0 0,1-1 6 0,-1-4-7 0,4-1 7 16,2-4 5-16,5-1-12 0,2-4-1 16,11-2 1-16,3-5 1 0,19-11-6 0,-2-3 6 15,7-6-3-15,30-12 4 0,-7-2 0 0,1 0 11 16,1-1-12-16,0-2-3 0,-2-2 1 0,0 3-2 0,-24 12 3 16,24-14-7-16,-29 13 1 0,-1 2-6 0,-1 4-13 15,-15 6-21-15,-1 3-55 0,-1 0-105 16,-6 7 47-16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10-27T06:56:38.18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26587 3774 47 0,'4'-5'56'0,"-4"5"-3"0,7-6-10 16,-7 6 2-16,5-4 6 0,-5 4 5 0,6-3-8 0,-6 3 3 15,0 0-6-15,3-5-6 0,-3 5-3 0,0 0-7 16,0 0-6-16,0 0-5 0,0 0 19 16,8-5-18-16,-8 5 9 0,0 0-18 0,0 0 1 0,0 0-5 15,0 0 7-15,0 0-12 0,0 0 3 0,10 11-5 16,-10-11 6-16,4 7-3 0,-2-2 5 0,-2-5-1 15,5 10-3-15,-3-4 2 0,2 4-14 0,-2-1 10 16,1 1 5-16,4-1 3 0,-3 1-4 16,3-1 9-16,0 2-13 0,1-1 0 0,0-2 0 0,3 4 6 15,5-4-6-15,-1 2 5 0,3-3-4 0,10 0-3 16,1 1 5-16,4-4-12 0,3-4 11 0,20-2 3 16,2-3-12-16,0-2 10 0,5-4-6 0,29-6 17 15,-2-3-7-15,0-2-6 0,-2 2-3 16,4-3 0-16,-2-1 1 0,-2 1 7 0,2-2 0 0,1 2 13 15,-29 6 3-15,30-5-4 0,-29 7 6 0,25-4-5 16,-24 4 2-16,26-4-10 0,-29 8 5 0,4-2-5 16,-5 4-1-16,-6-1 5 0,-1 3-5 0,-14 2 1 15,-1-1 2-15,-2 3-11 0,-4-1 5 16,-5 2-2-16,2-1 0 0,-10 2 4 0,-2 2-3 0,1-2-5 16,-6 1 1-16,0-1-2 0,-2 2 1 0,-4-1 0 15,-6 0-4-15,11 0-6 0,-11 0 4 0,0 0-3 16,6 1-5-16,-6-1-3 0,0 0 0 0,0 0-5 15,0 0-20-15,0 0-22 0,0 0-102 0,-25 9-175 16,12-7 77-16</inkml:trace>
  <inkml:trace contextRef="#ctx0" brushRef="#br0" timeOffset="10681.68">18772 9765 20 0,'0'0'43'16,"0"0"0"-16,0 0 0 0,0 0-6 0,0 0 0 15,0 0-8-15,0 0-5 0,0 0 5 0,0 0 1 0,0 0-11 16,0 0 3-16,0 0-4 0,0 0-1 0,0 0-3 16,0 0 1-16,0 0-2 0,0 0-2 15,0 0-2-15,0 0-4 0,0 0 2 0,0 0 3 0,0 0-8 16,0 0-6-16,0 0 8 0,0 0 3 0,0 0-2 15,0 0 2-15,0 0 0 0,0 0-4 0,0 0-4 16,0 0 4-16,0 0 3 0,0 0-5 0,0 0 1 16,0 0-1-16,0 0 1 0,0 0 0 15,0 0-2-15,0 0-5 0,0 0 8 0,0 0 0 0,0 0-2 16,0 0 1-16,-9 2-2 0,9-2-4 0,0 0-3 16,0 0 8-16,0 0 8 0,0 0-3 0,0 0-3 15,0 0 2-15,0 0 3 0,0 0-12 0,0 0 1 16,0 0-8-16,0 0 11 0,0 0 1 0,0 0 0 15,0 0-1-15,0 0 3 0,0 0-3 0,0 0-2 16,0 0-7-16,0 0 12 0,0 0 0 0,0 0 0 16,0 0 2-16,0 0-6 0,0 0 4 0,0 0-4 15,0 0 8-15,0 0-4 0,0 0-3 0,0 0 4 16,0 0-16-16,0 0 17 0,0 0-3 0,0 0 0 16,0 0-3-16,0 0 7 0,0 0-6 0,0 0 5 15,0 0 1-15,0 0 0 0,0 0 3 0,0 0-17 16,0 0 16-16,0 0 4 0,0 0-5 0,0 0 4 15,0 0 0-15,0 0 3 0,0 0-11 0,0 0 4 16,0 0-3-16,0 0 3 0,0 0-4 0,0 0 6 16,0 0-11-16,0 0 5 0,0 0-8 0,0 0-1 15,0 0-1-15,0 0-17 0,0 0-7 0,0 0-18 16,0 0-6-16,0 0-31 0,0 0-92 0,18-17 41 16</inkml:trace>
  <inkml:trace contextRef="#ctx0" brushRef="#br0" timeOffset="12186.99">21620 9035 8 0,'0'0'31'0,"0"0"-3"0,0 0-3 0,0 0 2 16,0 0 0-16,0 0-4 0,0 0-1 0,0 0-1 15,0 0-2-15,0 0 4 0,0 0-6 0,0 0-7 16,0 0 4-16,0 0-2 0,0 0-6 0,0 0 9 15,0 0-9-15,0 0-1 0,0 0 1 0,0 0 0 16,0 0 4-16,0 0-2 0,0 0-3 0,0 0 5 16,0 0-6-16,0 0-2 0,0 0 3 0,0 0-1 0,0 0 1 15,0 0 2-15,0 0-8 0,0 0 2 0,0 0 5 16,0 0-8-16,0 0-1 0,0 0 7 16,0 0-1-16,0 0-2 0,0 0-1 0,0 0-2 15,0 0 6-15,0 0 1 0,0 0 0 0,0 0-4 0,0 0-1 16,0 0 5-16,0 0-9 0,0 0 3 0,0 0 7 15,0 0-5-15,0 0 2 0,0 0-3 16,0 0-1-16,0 0 0 0,0 0-1 0,0 0 2 16,0 0 1-16,0 0 1 0,0 0-2 0,0 0 0 0,0 0 3 15,0 0-2-15,0 0 0 0,0 0-3 0,0 0 4 16,0 0 0-16,0 0-2 0,0 0-1 0,0 0 3 16,0 0 4-16,0 0-1 0,0 0-1 0,0 0 2 15,0 0-6-15,0 0 1 0,0 0 5 0,0 0-2 16,0 0 0-16,0 0-3 0,0 0-4 0,0 0 8 15,0 0 2-15,0 0-6 0,0 0 2 0,0 0-2 16,0 0 0-16,0 0-2 0,0 0 1 0,0 0-2 16,0 0 3-16,0 0 1 0,0 0-4 0,0 0 1 15,0 0 3-15,0 0 0 0,0 0-5 0,0 0 6 16,0 0-3-16,0 0-1 0,0 0-3 0,0 0 5 16,0 0-6-16,0 0 7 0,0 0-3 0,0 0-3 15,0 0 3-15,0 0 5 0,0 0-9 0,0 0 5 16,0 0-7-16,0 0 7 0,0 0-1 0,0 0 1 15,0 0 1-15,0 0-2 0,0 0 4 0,0 0-7 16,0 0 6-16,0 0-4 0,0 0-3 0,0 0 8 16,0 0 0-16,0 0 0 0,0 0 0 0,0 0-6 15,0 0 4-15,0 0 1 0,0 0-4 0,0 0 6 16,0 0-6-16,0 0 7 0,0 0-6 0,0 0 5 16,0 0-8-16,0 0 5 0,0 0-6 0,0 0 10 15,0 0 0-15,0 0-4 0,0 0 5 0,0 0-6 16,0 0 1-16,0 0 0 0,0 0-1 0,0 0-3 15,0 0 0-15,0 0 6 0,0 0-7 0,0 0 4 16,0 0-1-16,0 0 0 0,0 0 2 0,0 0 0 16,0 0-5-16,0 0 1 0,0 0-4 0,0 0-2 0,0 0 2 15,0 0-1-15,0 0-3 0,0 0-12 16,0 0-2-16,0 0-4 0,0 0-34 0,0 0-67 0,0 0 31 16</inkml:trace>
  <inkml:trace contextRef="#ctx0" brushRef="#br0" timeOffset="13450.38">23585 8743 24 0,'0'0'31'0,"0"0"-11"0,0 0-1 0,0 0 3 15,-12-1-3-15,12 1-5 0,0 0-4 0,0 0 2 0,-9 3 0 16,9-3-4-16,-5 5 0 0,5-5 4 0,-5 5-2 16,5-5-9-16,-6 8 14 0,-1-3-9 0,4 1-2 15,-1-1-4-15,0 0 6 0,1 1 2 0,3-6-10 16,-5 13 6-16,4-6-1 0,0 0-2 0,1-7 5 15,1 12 2-15,-1-12-6 0,1 14-3 0,0-7 6 16,1-2-6-16,2 3 4 0,-1-2 0 0,1 3-1 16,1-3 1-16,4 1-6 0,-4-2 6 0,3 2 0 15,0-2-1-15,1 0-5 0,0 0 5 0,0-1-5 16,-3 0 4-16,3-3-1 0,0 3-1 0,-1-2-2 16,-2 1 4-16,3 0 2 0,-1-1-3 0,-1-1 4 15,-7-1-4-15,17 0-3 0,-11 0 3 0,-6 0-4 16,14-3 2-16,-14 3 3 0,13-2-2 0,-8 0-4 15,0-2 6-15,3 0-6 0,-3-1-1 0,-5 5 5 16,8-9 2-16,-4 4-1 0,-3 0-1 0,-1 5 8 16,4-13-2-16,-3 7-8 0,-1 6 3 0,1-12 3 15,-1 5 0-15,0 7-6 0,-1-14 3 0,-2 8-2 16,3 6 4-16,-3-12 3 0,-1 7 1 0,4 5-1 16,-4-11 0-16,-1 4 4 0,0 3-3 0,5 4-6 15,-8-7 6-15,3 4-5 0,5 3 1 0,-10-5 2 16,3 2-5-16,7 3 2 0,-10 0 4 0,10 0-3 15,0 0-13-15,-13 3 9 0,8-1 6 0,5-2-8 0,-9 8 6 16,7-3 0-16,2-5-4 0,-5 11 2 16,5-4-3-16,-2-2 2 0,2-5 0 0,3 13 2 15,-1-7 3-15,1-1-5 0,1 0 3 0,0 0 4 16,1 1-5-16,1-2 2 0,-1 0-4 0,4 1 7 0,-1-3-8 16,-2-1-1-16,-6-1 6 0,12 4-4 0,-6-4-2 15,-6 0 4-15,13-2 2 0,-13 2 2 0,10-2-2 16,-10 2 8-16,8-6 3 0,-8 6 5 15,4-7-1-15,-1 2 1 0,-3 5-10 0,-1-13 5 0,1 13 1 16,-6-15-5-16,1 9 0 0,1-1 0 16,-3 1-6-16,0 0 8 0,-3 2-9 0,1-3-2 15,0 3 2-15,-1-2 1 0,-1 3-9 0,1 0 6 0,-1 2-11 16,2-1 1-16,9 2-3 0,-17 0-5 0,8 2-3 16,1 0-19-16,2 0-32 0,-3 1-76 0,3 0 34 15</inkml:trace>
  <inkml:trace contextRef="#ctx0" brushRef="#br0" timeOffset="14174.12">23673 8825 9 0,'0'0'41'0,"-10"4"1"0,5 2-7 0,1 0-10 16,1 0-1-16,-2-2-2 0,1 3-3 0,2-2 2 0,-2 3-4 16,1 0 1-16,1 2 0 0,2 0-6 0,1-1-1 15,0 1-5-15,1-3 9 0,3-1-5 16,-2 2-1-16,3-5-7 0,0 5 8 0,-1-3-4 15,4 3-1-15,1-4 0 0,-3 0 1 0,2-4-3 0,2 3 0 16,-2-2 2-16,0-1-4 0,2 0 1 0,1-1-3 16,0-2 1-16,-1 0 3 0,1-2 1 0,-2 0-3 15,-3-2-5-15,1 0 5 0,-1 2 4 16,-2-5-3-16,0 3 1 0,-1-4-3 0,-3 1 3 0,0-1-5 16,-2 2 0-16,0-1 1 0,-2 0 0 0,-1 0 2 15,-1 2-1-15,0 1 5 0,-4 0-2 0,1 0-3 16,0 0-4-16,-2 2 3 0,-1 1 0 0,0 1-4 15,2 3 4-15,-3-2-2 0,1 4 5 0,0-2-3 16,4 3 3-16,-2 0-3 0,1 1-1 0,2 2 3 16,-1 1-2-16,2 3 7 0,0-1-3 0,1 1 2 15,3 2-4-15,1-1 0 0,1 0 1 0,2 1-2 16,-2 0-1-16,5-2 4 0,5 4-3 0,-4-5-5 16,2 1 2-16,3-2 4 0,-2-1-2 0,3 0 1 15,-3-2-1-15,2 0 1 0,1-1-2 0,-2 0-2 16,0-3 4-16,1 1 4 0,-5-2-1 0,1 0 3 15,-8 0 2-15,14-2 0 0,-7-1-4 0,-2-1 1 16,-5 4 2-16,6-10 3 0,-3 4-2 0,-1 0 3 16,-2 6-2-16,-4-14-5 0,1 6-2 0,-1 3-1 15,-3-3-11-15,0 2-12 0,-5 1-15 0,3 1-36 16,-2 1-77-16,-7-2 34 0</inkml:trace>
  <inkml:trace contextRef="#ctx0" brushRef="#br0" timeOffset="15647.74">23690 11654 35 0,'0'0'55'0,"0"0"2"0,-4-7-13 16,4 7-5-16,0 0 0 0,0 0 0 0,0 0-10 15,0 0 0-15,0 0-12 0,0 0 1 0,0 0-3 16,0 0 2-16,0 0-4 0,0 0 2 0,0 0-3 16,-19 11-7-16,19-11 5 0,-7 6-14 0,3-1-1 0,2 1 1 15,-1 1 5-15,-2 1-1 0,1 1-2 16,2 3-3-16,-2-5 3 0,1 3-6 0,3-1 2 15,0 1 6-15,2 1-3 0,1-1-2 0,-3-1 1 16,4 0 0-16,-1-1 3 0,1-1-4 0,2-1 0 0,2-1 4 16,-2 0-1-16,3 0 3 0,0-1-1 0,1-1-2 15,2-2-1-15,-2 2-3 0,4-4 5 16,-2 1-10-16,-2-1 6 0,1-1-2 0,-1-3 3 0,1 3 1 16,0-5-1-16,1 3 0 0,-3 0-4 0,2-3 2 15,-3 1 0-15,1-1-1 0,-2-1 3 0,0 1 0 16,-2 0-1-16,-1 1-3 0,0-1 5 0,-3 1-5 15,-1 6 8-15,1-13 2 0,-1 13 7 0,0-10-3 16,0 10-8-16,-5-10 1 0,0 6 3 0,5 4 0 16,-8-6 1-16,3 3 0 0,5 3-1 0,-11-3-6 15,3 3 10-15,8 0-9 0,-13-2 3 0,13 2 3 16,-11 2 3-16,11-2-1 0,-11 4-8 0,6-1 4 16,5-3-6-16,-8 7 3 0,8-7-2 0,-4 5 4 15,4-5-6-15,-3 7-3 0,3-7 4 0,0 7 0 0,0-7 1 16,0 0-4-16,4 9 5 0,-4-9-1 15,4 4-1-15,-4-4 4 0,6 4 3 0,-6-4 0 16,6 3 2-16,-6-3 3 0,7 2 4 0,-7-2 0 16,0 0 6-16,0 0 6 0,0 0 1 0,0 0 4 0,10-1 8 15,-10 1-6-15,0 0-5 0,0 0 2 16,0 0-8-16,4-8-3 0,-4 8 1 0,0 0 2 16,1-8-3-16,-1 8-2 0,0 0 0 0,0 0 3 0,0 0 0 15,0-11 0-15,0 11 5 0,0 0-5 0,0 0 3 16,0 0 0-16,0 0-2 0,0 0 0 0,0 0-9 15,-1-10 10-15,1 10-11 0,0 0 2 0,0 0-3 16,0 0-2-16,0 0 3 0,0 0-1 0,0 0-2 16,0 0 1-16,0 0-4 0,0 0 1 0,0 0-3 15,0 0 2-15,0 0 2 0,0 0 6 0,0 0-9 16,4-5 3-16,-4 5-4 0,0 0 7 0,0 0-3 16,0 0-7-16,0 0 3 0,0 0 1 0,0 0-2 15,0 0 6-15,0 0-2 0,0 0-2 0,0 0-5 16,0 0 2-16,0 0-2 0,0 0-1 0,0 0 1 15,0 0-1-15,0 0-6 0,0 0 0 0,0 0-14 16,0 0-5-16,0 0-13 0,0 0-12 0,0 0-17 16,0 0-41-16,0 0-122 0,0 0 54 0</inkml:trace>
  <inkml:trace contextRef="#ctx0" brushRef="#br0" timeOffset="16654.12">24279 8987 13 0,'0'0'24'0,"0"0"3"0,0 0-7 0,0 0 2 15,0 0-2-15,0 0-4 0,0 0-4 0,0 0-3 16,0 0 1-16,0 0 3 0,0 0-10 0,0 0 3 0,0 0-5 16,0 0-6-16,0 0-28 0,0 0-34 0,0 0 16 15</inkml:trace>
  <inkml:trace contextRef="#ctx0" brushRef="#br0" timeOffset="23837.5">24390 10287 7 0,'0'0'159'0,"0"0"0"15,0 0-28-15,0 0-19 0,0 0-8 0,0 0-11 16,0 0-7-16,0 0-12 0,8-20-10 16,-8 20-6-16,0 0-3 0,0 0-13 0,0 0-1 0,0 0-7 15,0 0-6-15,0-9-12 0,0 9-4 0,0 0-9 16,0 0-7-16,0 0-9 0,0 0-11 0,0 0-19 16,0 0-3-16,0 0-18 0,0 0-7 0,0 0-20 15,0 0-63-15,0 0-166 0,0 0 73 0</inkml:trace>
  <inkml:trace contextRef="#ctx0" brushRef="#br0" timeOffset="25215.28">13109 10516 6 0,'0'0'30'0,"0"0"-5"0,0 0 6 0,0 0-14 16,0 0 5-16,0 0-7 0,0 0-5 0,0 0 9 15,0 0-9-15,0 0 2 0,0 0 4 0,0 0-7 16,0 0 0-16,0 0 1 0,0 0-7 0,0 0 6 16,0 0-3-16,0 0 2 0,0 0-3 0,0 0-2 15,0 0 5-15,0 0-2 0,0 0-5 0,0 0 1 16,0 0 5-16,0 0-8 0,0 0 3 0,0 0 4 15,0 0 1-15,0 0-6 0,0 0-8 0,0 0 4 16,0 0 3-16,0 0 1 0,0 0 0 0,0 0-6 16,0 0 2-16,0 0 3 0,0 0 1 0,0 0-1 15,0 0 2-15,0 0-2 0,0 0 2 0,0 0-3 16,0 0 9-16,0 0-7 0,0 0-2 0,0 0 1 16,0 0 4-16,0 0 0 0,0 0-2 0,0 0 4 0,0 0-2 15,0 0 3-15,0 0-6 0,0 0 4 16,0 0 6-16,0 0-10 0,0 0 1 0,0 0 4 0,0 0-5 15,0 0 3-15,-14-2-1 0,14 2-4 16,0 0 2-16,0 0 4 0,0 0-2 0,0 0-2 0,0 0 5 16,0 0-4-16,-9-1 2 0,9 1 1 15,0 0-3-15,0 0-6 0,0 0 3 0,0 0 1 0,-8-4-2 16,8 4 0-16,0 0-4 0,0 0 3 16,0 0-4-16,0 0 1 0,0 0-7 0,0 0-7 0,0 0-4 15,0 0-2-15,0 0-22 0,0 0-51 0,0 0 22 16</inkml:trace>
  <inkml:trace contextRef="#ctx0" brushRef="#br0" timeOffset="33713.87">12014 13333 5 0,'0'0'11'0,"0"0"3"0,0 0 0 15,0 0 1-15,0 0-4 0,0 0 3 0,0 0 0 16,0 0-2-16,0 0 0 0,0 0 1 0,0 0-4 16,0 0 1-16,0 0-1 0,0 0-1 0,0 0 8 15,19-11-5-15,-19 11 0 0,0 0-1 0,0 0-2 16,0 0 7-16,7-3-9 0,-7 3 4 0,0 0-3 15,10-4 0-15,-10 4 2 0,6-2-3 0,-6 2 1 16,0 0 2-16,12-1-3 0,-12 1-3 0,10-3 2 16,-10 3-4-16,11 0-1 0,-11 0 2 0,13-1 3 15,-4 0-2-15,0 1-2 0,-9 0-2 0,16-2 2 16,-10 2 6-16,6 0-5 0,-1 0 1 0,-2 0-5 16,2 2 6-16,1-2-5 0,-2 0 0 0,4 1 0 15,-2 0 1-15,2 1-1 0,-2 0 5 0,1-2-5 16,6 2 0-16,-5 1 3 0,-1-2-2 0,5 3 0 15,-1-2 2-15,-3 0-2 0,-4 2 0 0,3-2 1 16,1-1 2-16,-1 5-6 0,-1-5 3 0,0 2-1 16,1 0 5-16,-1 0-4 0,-1 1 2 0,3-1-3 15,-3 0 8-15,2-1-7 0,-3 1 1 0,3-1 1 16,-2 0 9-16,0 1-13 0,2 1 0 0,-1-3 9 16,1 1-11-16,-1 0 6 0,1-1-1 0,0 1-5 15,0-1 3-15,-1 1 2 0,5 0-1 0,-4-1-2 16,3-1 1-16,1 2 1 0,-3-2 0 0,2 3-2 15,2-2 1-15,-1 1 0 0,-1-2 4 0,-2 0-3 16,2 0 1-16,1 3-1 0,4-3 2 0,-3 0-3 16,0 0 2-16,2 0-5 0,-3 2 3 0,2-1 2 15,-1-1-1-15,0 0-1 0,2-1 6 0,-2 2-8 16,2-1 1-16,1 0 5 0,-2 0-7 0,0 0 1 16,1 1 4-16,0-2 2 0,0 0 0 0,1 1-1 15,-2 0-2-15,0-2-1 0,0 2 2 0,2 0-4 16,1-2 10-16,-4 2-12 0,2-1 3 0,-1 1 0 15,-2-2-1-15,4 2 5 0,-1 0 1 0,-4 0-4 16,4 0 0-16,-2 0 5 0,0 0-6 0,2 0 4 16,-2 0-1-16,0-1-2 0,-1 1-3 0,0 0 3 15,-2 1 3-15,-1-1-3 0,-1-1 0 0,1 1 3 16,-3 0 3-16,2-1-8 0,1 1 5 0,-3 0-4 16,1 1 2-16,-3-1 0 0,-1 1 0 0,-8-1 0 15,14 2-2-15,-7-2 9 0,-7 0-11 0,11 0 3 16,-11 0 0-16,8 1-1 0,-8-1 2 0,8 2 0 15,-8-2-2-15,0 0 4 0,0 0-5 0,9 0 4 16,-9 0-1-16,0 0-2 0,0 0 3 0,0 0-1 16,0 0 2-16,0 0-1 0,0 0 2 0,8 3-5 15,-8-3 9-15,0 0-7 0,0 0-2 0,0 0-2 16,0 0 5-16,0 0-3 0,0 0 0 0,0 0 0 16,0 0-4-16,0 0-5 0,0 0-4 0,0 0 3 15,0 0-10-15,0 0-27 0,0 0-54 0,0 0 24 16</inkml:trace>
  <inkml:trace contextRef="#ctx0" brushRef="#br0" timeOffset="51358.31">24374 15815 25 0,'0'0'24'0,"0"0"-6"0,0 0-4 16,0 0 1-16,0 0 0 0,0 0-3 0,0 0 3 15,0 0-5-15,0 0-1 0,0 0-2 0,0 0 2 16,0 0-8-16,0 0-7 0,0 0-22 0,0 0-31 15,0 0 14-15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10-27T06:57:52.17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4567 13759 11 0,'23'-20'11'0,"0"-2"4"0,1-3 1 16,1 1-2-16,-1-1-1 0,0 1-4 0,-1-2 10 16,-1 2 2-16,-3 2-10 0,0 2 9 0,-2 0-13 15,-3 6 3-15,-1 0-1 0,-2 3-3 0,-1 2-2 0,-3 4 0 16,-2 0-2-16,0 1-12 0,0 0 1 0,-5 4-22 15,9-4-33-15,-9 4 15 0</inkml:trace>
  <inkml:trace contextRef="#ctx0" brushRef="#br0" timeOffset="23991.64">13742 12850 2 0,'4'3'3'0,"-4"-3"0"15,12 4 0-15,-8-2 2 0,-4-2 1 0,9 4-1 16,-9-4 4-16,9 0-4 0,-9 0 7 0,9 0 11 16,-9 0 2-16,0 0 0 0,9-4 9 0,-9 4-1 15,0 0-8-15,4-5 2 0,-4 5-3 0,0-10-5 16,0 10-1-16,-8-10 1 0,8 10-7 0,-7-8 5 16,3 4-5-16,-2 0-1 0,0 0-1 0,6 4 2 15,-11-7-2-15,7 4-6 0,4 3-2 0,-12-3-15 16,12 3-12-16,-11 0-4 0,11 0-29 0,-16 8-64 0,11-3 29 15</inkml:trace>
  <inkml:trace contextRef="#ctx0" brushRef="#br0" timeOffset="52252.88">20458 5725 64 0,'0'0'62'0,"2"-5"-5"0,-2 5-9 16,6-5-1-16,-6 5-5 0,4-6-3 0,-4 6-4 16,5-4 0-16,-5 4-3 0,0 0 4 0,6-6-9 15,-6 6 1-15,0 0 5 0,0 0-8 0,3-6 3 16,-3 6 1-16,0 0-5 0,0 0 3 0,0 0-5 15,0 0 2-15,0 0-5 0,0 0 1 0,0 0-1 16,0 0-2-16,0 0 0 0,0 0 3 0,0 0-6 16,0 0 2-16,0 0-2 0,0 0-8 0,0 0 0 15,0 0-1-15,0 0 1 0,0 0-3 0,0 0 1 16,0 0-7-16,0 0 7 0,-1 20-4 0,0-9 3 16,1-1-2-16,-1 3 7 0,1 6-6 0,-2 0-1 15,-4 5-1-15,4 2 0 0,1-5 8 0,0 4 4 16,1 1-7-16,-1-2-8 0,1 2 3 0,1 0 0 15,-1-7 5-15,1-1-4 0,0 0-2 0,1 1 4 16,-2-3 2-16,1 0-9 0,2-5 3 0,-3 0 4 16,0 1-3-16,0 0-3 0,1-3 7 0,0-2-3 15,-1 1 3-15,0-8 4 0,0 11-4 0,2-5-3 16,-2-6-1-16,0 9 2 0,0-9 8 0,0 0-12 16,0 8 5-16,0-8-4 0,0 0 0 0,0 0-1 15,0 9 4-15,0-9-1 0,0 0-1 0,0 0-11 16,0 0-8-16,0 0-16 0,0 0-18 0,0 0-32 15,0 0-54-15,0 0-148 0,0 0 66 0</inkml:trace>
  <inkml:trace contextRef="#ctx0" brushRef="#br0" timeOffset="52787.9">20231 5618 12 0,'-16'30'30'0,"2"4"1"0,-5 9-7 16,6 2 2-16,-3 0-3 0,6 0-2 0,1 4 0 16,0-1-8-16,4 1 3 0,1-2-3 0,2 0 3 0,-1-13-1 15,3 1-3-15,1-2 2 0,5-1-5 0,0 1 0 16,3-4 0-16,0-1 5 0,2-3-2 0,6-1 8 15,3-2 5-15,-2-3-3 0,-1-5 4 16,6 2-3-16,3-4 1 0,-1-2-1 0,3-3 1 16,3-4 2-16,-3-1-1 0,1-5 2 0,2-2-9 0,0-1 6 15,2-7-9-15,0 0 10 0,3-4-2 0,-3 1-1 16,0-5 6-16,8-7-5 0,-11 6 0 0,8-11-7 16,-13 9 6-16,-1-5 2 0,6-9-8 15,-3-2 12-15,-10 8-5 0,-2 0 1 0,-1 1-3 0,-2-2 7 16,-5-1 0-16,-2 0-6 0,-3 2 0 0,-5-1 7 15,-3-2-4-15,-3 3 0 0,-3 0-5 0,-8 4-8 16,-6 2-12-16,-15-1-28 0,-10 8-13 0,-9 10-31 16,-34 6-27-16,-13 15-60 0,-5 10-171 15,-14 13 75-15</inkml:trace>
  <inkml:trace contextRef="#ctx0" brushRef="#br0" timeOffset="57979">21950 5466 40 0,'0'0'46'0,"0"0"-3"0,0 0-3 0,0 14-3 0,3-11-11 15,-1 3 3-15,-2-6-9 0,5 15 6 16,1-4-10-16,1 3 1 0,0 4 0 0,-2 1-3 16,1 6 2-16,1-1-3 0,-1 4-7 0,0 3 7 15,1 0 1-15,-2 0-3 0,0 3-2 0,-1 0 1 0,1 0 2 16,-1-1-3-16,-2 0-3 0,-1-1 1 0,1 2 1 16,-1-3-3-16,-1-3 8 0,-1-3-10 15,2-5 2-15,-2-5 1 0,-1 1-3 0,1-3-1 16,1-3 3-16,-1-3 0 0,1-7 6 0,-1 12 16 0,-1-7 15 15,2-5 15-15,0 0 2 0,0 0-2 0,-6 7-23 16,6-7 12-16,0 0-5 0,-15-10-3 0,7-4-4 16,-2 0-2-16,0-5-13 0,-3-1 3 15,1-6-7-15,2-2 3 0,-4 1 1 0,2-4-5 0,1 1-7 16,-2-1 1-16,2-3 0 0,-3 0-6 0,2 1-1 16,1-1 7-16,-5-9-8 0,7 12-6 0,0 1 6 15,1-2-4-15,-1 0-2 0,3 1-7 16,0-1-1-16,0 0-3 0,3 3 1 0,-1-3-6 0,4 5 7 15,0-5 6-15,0 6-1 0,2 1-10 0,0-1 6 16,4 7 3-16,-2 1-1 0,5-6 9 0,-2 6-4 16,2 1 3-16,-1 1 7 0,3 1 7 0,0 1-12 15,5 2 3-15,-2-2 4 0,2 4-5 0,5 1 0 16,-3 2 1-16,1 1-3 0,-3 2 6 0,2 1-7 16,1 4-1-16,-6 1 1 0,5 4 0 0,-3 2-3 15,1 4 5-15,-2 1-3 0,-1 7 2 0,-1 2 5 16,0 2-3-16,-4 2-10 0,-3 1 6 0,-5 2 4 15,0 0 11-15,-3 0-17 0,-2-1 4 0,-1-3-1 16,1 0 1-16,1-6-4 0,-3-2-1 0,-3-1 3 16,2 0-2-16,-2-3 7 0,0-5 1 0,2 1-8 15,-5 0 7-15,1-3-6 0,1 0 4 0,0-2 1 16,-2 0-3-16,3-1-3 0,0 0 7 0,-2-2-2 16,2 1 1-16,2 1 1 0,8-3 3 0,-15 0-3 15,9 0-1-15,6 0 0 0,-11 0 0 0,11 0 2 16,-8 1 7-16,8-1-15 0,0 0 9 0,0 0-6 15,0 0 0-15,-8 3 4 0,8-3 4 0,0 0-3 16,4 14-4-16,0-5 0 0,-1 2 13 0,5 6-14 16,2 6 1-16,3 5-3 0,2-1 8 0,-1 3-5 15,2-2-3-15,0 5 10 0,1-2-4 0,1 1 4 16,0-1 9-16,1-3-17 0,-1 0 9 0,1-5-5 16,3 0 1-16,-3 1-1 0,0-7 1 0,-4-5-1 15,3-1 1-15,0-2-3 0,0-3 10 0,0-3-1 16,1 0-9-16,0-6 0 0,2-2 1 0,-1 1-5 15,6-7 0-15,-2-1 9 0,0-4-3 0,-3-1-8 16,-1-2 10-16,2-2-4 0,-2-1-12 0,-3-2 5 16,0 0-2-16,-1-3-2 0,-2 1 3 0,-1 0-6 15,-3 1 4-15,3-1-3 0,-8 6 5 0,2 4 1 0,-5-3 5 16,-1 7-3-16,1-2 4 0,-1 6 0 16,-1-1 7-16,0 9-8 0,-4-15 3 0,-1 11-3 15,1-2 6-15,-2 1-9 0,-2 3 3 0,-1-2-3 0,-1 2 4 16,-1 2-1-16,-1 3 3 0,3 0-1 15,-2-1 0-15,0 4 4 0,2 1-4 0,-1 1 1 16,2 1-1-16,1 5-1 0,0 1 5 0,0 1-3 16,4 1 3-16,2 2-7 0,0-2 10 0,3-1-7 15,2 0 3-15,5 1 1 0,0-2-1 0,2 0 1 0,3-3 5 16,3 3-2-16,2-5 0 0,7 0 3 0,-1-2-1 16,1 0-1-16,1-2 1 0,1 1-18 15,1-1-2-15,-1-3-6 0,-6 0-50 0,6 3-62 0,-7-1-141 16,-1 0 64-16</inkml:trace>
  <inkml:trace contextRef="#ctx0" brushRef="#br0" timeOffset="58745.25">22943 5618 53 0,'0'0'91'0,"3"-7"-10"0,-3 7-1 0,0 0-17 16,14 1-6-16,-14-1-1 0,14 3-3 0,-4 1-10 15,3 2 1-15,2 5 1 0,2 1-2 0,2 4-9 16,1 2-3-16,1 1-4 0,-4 1-9 0,2 2 8 16,-3 1-3-16,2 0 4 0,-1-3-13 0,-6 3 7 15,1-6 2-15,-2 0-15 0,0 0 1 0,-1-3 3 16,1 2-15-16,-5-5 9 0,1-1-6 0,-3-2 1 16,1 0 2-16,-1-3-8 0,0 0 4 0,-3-5 4 15,3 7 10-15,-3-7 7 0,4 5 3 0,-4-5-10 16,0 0-9-16,0 0-18 0,-10-22-9 0,5 10 6 15,-2-5-3-15,3-2 7 0,-4-8-8 0,1-1 7 16,3 2 0-16,-1 1 3 0,0 1-3 0,4 5 5 16,-2-2 1-16,3 6 2 0,0-2 5 0,0 5-4 15,2 0 4-15,-1 3 1 0,0-2 1 0,2 5-2 16,-1-2-1-16,2 3 3 0,1 0-3 0,2 1 1 0,-7 4-5 16,16-3 7-16,-7 6 7 0,3 0-20 15,-1 4 15-15,7 3-3 0,-4 2 3 0,6 7 1 16,1 2-2-16,-2 3 5 0,-1-1-7 0,-4 4 10 15,3-2-1-15,-3-3-12 0,1 4 2 0,-5-9 7 16,-2 1-4-16,0-1-2 0,2-2-2 0,-2 0 4 0,-3-4-3 16,0-3 0-16,-1-2-3 0,-2 1 11 15,2-1-8-15,-1-3 7 0,-3-3 11 0,0 0-3 16,0 0 0-16,0 0-8 0,0 0 2 0,0 0-8 16,1-24 3-16,-5 7-3 0,3-2 1 0,-2-8 4 0,1 1-6 15,-1 0 8-15,3 0-5 0,-2 3 10 0,0 4 4 16,4 0 8-16,-2 3-7 0,0 5-3 15,0-1 8-15,1 0-5 0,0 2-5 0,3-1 4 16,0 3-10-16,-3 1 4 0,2 1 5 0,-3 6-7 0,7-9-8 16,-2 8 8-16,-5 1-2 0,14-1 1 0,-14 1-2 15,20 6 6-15,-8 1-5 0,1 3 3 0,0 1 6 16,1 3-6-16,-1 1-5 0,3 6 8 16,0-1-7-16,-4-3 2 0,-1 1-10 0,3 4-5 0,-3 0-10 15,-3-5-8-15,-2 0 2 0,4-1-25 0,-3 0-17 16,-2-6-11-16,-1 1-8 0,4 0-68 0,-2-1-166 15,-2 0 74-15</inkml:trace>
  <inkml:trace contextRef="#ctx0" brushRef="#br0" timeOffset="59133.31">24000 5605 31 0,'0'0'135'0,"-17"20"-12"16,9-7-15-16,-3 4-12 0,-3 5-2 0,-1 1-16 16,3-1-1-16,-2 2-8 0,4 0-8 0,-1-3-15 15,3-3 2-15,2 0-2 0,2-2-2 0,0-2 3 16,3 0-14-16,-1-3-8 0,1 2-3 0,1-6-3 16,1 1 3-16,1-3-2 0,1 1 0 0,3-3-1 15,-1 1-2-15,-5-4-8 0,19 0 1 0,-8-4 6 16,7-2-6-16,1-1-5 0,1-2-3 0,-3-4 3 15,5-3-2-15,1-3-9 0,-1 3 4 0,-5-6-6 16,-5 7 4-16,5-4-7 0,-3-4-1 0,-4 1 1 16,-2 4 11-16,-2 1-6 0,-2 1-2 0,0-1-1 15,-3 1 9-15,-1 5-9 0,-1 0 6 0,-3-1-9 16,0 3 6-16,-1 1 0 0,-1 1 3 0,-1 1-6 16,1 3-3-16,-2 0 2 0,-3 3-6 0,11 0-1 15,-21 4 2-15,10 0-3 0,-1 1-7 0,1 4-11 16,-1 1-5-16,2 3-8 0,-1 0-10 0,3-1-5 15,2 2-8-15,0-5-5 0,5 3-44 0,-1-2-131 16,2-3 58-16</inkml:trace>
  <inkml:trace contextRef="#ctx0" brushRef="#br0" timeOffset="59714.12">24279 5496 25 0,'0'0'121'0,"0"0"-13"0,0 0-10 15,0 0-2-15,0 0-15 0,0 0-10 0,10 25-8 16,-5-8-3-16,0 1-9 0,0 5-2 0,3 2-5 16,1 2-1-16,0-3-8 0,1 0-2 0,0-1-3 15,-5-4-5-15,3-3-3 0,0 0 4 0,2 1-4 0,-3-4-5 16,-1-3 0-16,1-1 1 0,-4-2-2 15,2-1 1-15,-1 0-8 0,-2-3 9 0,-2-3-1 16,8 5 4-16,-8-5 13 0,7 0-15 0,-7 0-26 16,5-14-3-16,1 3-12 0,-1-6-11 0,-1-3 1 0,1 0 9 15,2-5 3-15,-3 6-4 0,0 0 11 0,0 2 11 16,-1 5-2-16,-3 3 16 0,3-1-13 16,-2 5 7-16,0-2-13 0,-1 7 10 0,1-9-1 15,-1 9-4-15,9-1-3 0,-9 1 7 0,0 0-3 16,15 5 7-16,-7 1-1 0,1 1-6 0,4 6 9 0,0-3 6 15,2 4-6-15,-2-2 1 0,2-1-5 0,2 3 2 16,-1-2-5-16,1-2 7 0,2 0 1 0,-2-4-3 16,2 0 8-16,0-3-10 0,0-1 1 15,3-4-5-15,-1-1-9 0,3-4-1 0,-4-2 3 0,6-7-10 16,-3-2-4-16,-2-4 2 0,-1 0 6 0,-6 0-3 16,0-5 0-16,-5 2 2 0,-1-3 3 0,-4 1-6 15,1 2 11-15,-5 8-1 0,-1-2 16 0,-3 2-2 16,-2 2 3-16,1 4 22 0,1-1 6 15,-4 6-4-15,3-3 4 0,-4 4-1 0,0 0-9 0,3 2-3 16,6 3-2-16,-11-5-3 0,11 5-8 0,-12 6 9 16,5-1-12-16,0 6 10 0,-2 2-5 0,2 5-2 15,0-2-4-15,1 11 2 0,4 1-1 0,2 2-2 16,0-2-8-16,4 4-1 0,3-3-14 0,3-2-25 16,5-3-29-16,2-1-35 0,3-3-102 0,-1-1-222 15,5-6 98-15</inkml:trace>
  <inkml:trace contextRef="#ctx0" brushRef="#br0" timeOffset="60208.96">26071 5328 27 0,'8'-26'70'16,"-1"0"1"-16,2 1-21 0,-7-5 16 0,3 2-15 16,-8-2 4-16,3 3-8 0,-2 1 8 0,-3 5 7 0,3 4 0 15,-2 0-4-15,-1 2-3 0,3 3-13 0,-2 1 10 16,0 1-10-16,-2 5-6 0,4-1 0 0,2 6-8 15,-4-8-5-15,4 8-6 0,0 0 2 16,-6-3 3-16,6 3-7 0,0 0 5 0,-5 22-6 0,1-6 3 16,1 11 0-16,3 1-5 0,0 3 4 0,3 19-8 15,-1-3-3-15,2 7 1 0,-2 0-3 0,-1 2-6 16,3-1-13-16,0-1-15 0,-4 0-17 0,2-1-14 16,-4-3-19-16,0 0-76 0,-3-15-169 15,-1 0 75-15</inkml:trace>
  <inkml:trace contextRef="#ctx0" brushRef="#br0" timeOffset="60409.36">25864 5573 24 0,'11'-6'88'0,"5"-2"-9"0,1 0-12 16,6-5-5-16,4 3-6 0,-2 0-7 0,2-3-2 0,-1-3-4 15,3 0-12-15,-2-1 0 0,0-5-5 0,3-2-9 16,-1 0-1-16,2-12-8 0,-1-2-41 0,-1-1-4 16,-8 8-59-16,5-12-104 0,-2-1 46 0</inkml:trace>
  <inkml:trace contextRef="#ctx0" brushRef="#br0" timeOffset="60911.5">26410 4942 9 0,'2'-17'52'16,"-2"5"3"-16,-2 0 2 0,4 2 1 0,-4 2-1 0,2 8-8 15,0-11-3-15,0 11-4 0,-5-6-3 0,5 6-5 16,0 0-3-16,-14 16 3 0,8 1-9 0,-6 8 2 15,3 8-1-15,-3 12-2 0,-1 3 7 0,5 5 1 16,1 0-1-16,3 1-8 0,2 5 11 0,2-3-5 16,0 25-4-16,4-30 2 0,0 0-1 0,1-3-1 15,1-12-14-15,-1-1 2 0,2-7 8 0,-2-4-6 16,3-5 5-16,-6-8 1 0,5-2 5 0,-3-2 9 16,2 2 15-16,-2-7 9 0,-4-2-9 0,0 0-4 15,15-11-17-15,-1-5-16 0,-5-7-9 0,2-3-8 16,1-5-6-16,-2 0 3 0,-1 2-16 0,1-2 9 15,-1 3 5-15,-5 10 7 0,5 1 3 0,-4 2-5 16,-1 4-4-16,-1 1 5 0,-1 5 3 0,-2 5-3 16,2-6 2-16,-2 6-3 0,0 0 9 0,0 0-2 15,8 19-2-15,-5-6 9 0,-1 4-1 0,0 1 5 16,4 6-3-16,0 2-5 0,0 0 2 0,-1 1 5 16,3-1-3-16,0-2 0 0,1-2-6 0,-1-4 6 15,4-4 2-15,-1 1-4 0,2-4 1 0,3-2 7 16,-3-5-7-16,4-1 6 0,5-3 3 0,-2-3-3 15,0-4-1-15,10-6-4 0,-1-5-6 0,-2-2-1 16,0-3 0-16,-9-6-9 0,2 0-6 0,5-13-2 16,-12 10-15-16,0 0 5 0,-1 2-4 0,-6 5 6 15,1-2 4-15,-3 8 2 0,-4 3 1 0,0 4 17 16,-2 1-2-16,0 2-1 0,-2 0 7 0,-1 3-1 16,1 2 0-16,4 4-5 0,-9-7-10 0,0 5 13 15,9 2-4-15,-14 6 8 0,6 3-9 0,-2 0 3 16,1 5 4-16,1 3 0 0,2 1 1 0,-2 1-8 15,3 7 4-15,5-7 3 0,0 5-6 0,7-3-1 16,3 2-1-16,3 0-10 0,5-4-36 0,4-4-18 16,7-1-33-16,0-4-90 0,-2-5-206 0,7-3 92 15</inkml:trace>
  <inkml:trace contextRef="#ctx0" brushRef="#br0" timeOffset="61879.21">28152 5115 13 0,'-2'-6'83'0,"2"6"1"0,0 0-8 0,0 0 3 15,0 0-6-15,0 0-7 0,0 0 5 0,0 0-12 16,0 0-5-16,0 0-7 0,0 0 1 0,0 0 0 16,0 0-3-16,0 0-4 0,0 0-10 0,0 0 1 15,0 0-3-15,0 0 5 0,0 0-11 0,0 0 2 16,0 0-7-16,0 0 2 0,0 0 4 0,0 0-7 15,0 0-9-15,0 0 8 0,0 0-8 0,0 0-4 16,0 0-2-16,0 0 2 0,0 0 2 0,0 0 2 16,0 0 1-16,0 0-2 0,0 0-2 0,0 0 0 15,0 0 0-15,0 0 4 0,-2 28-7 0,0-23 6 16,2-5 5-16,0 13-8 0,-2-7-6 0,2-6 0 16,-2 13 2-16,2-5 0 0,-3-1-3 0,3-7 7 15,-2 12-3-15,0-5 0 0,-1 0 0 0,3-7 0 16,-2 13-5-16,2-7 9 0,0-6-8 0,-1 12 6 15,1-4-6-15,0-8 5 0,0 14 2 0,0-14-2 0,0 10 1 16,0-3-8-16,0-7 3 0,-1 14 1 16,2-8 4-16,-1 4 1 0,0-4-4 0,1 4 0 15,1 0-1-15,-2-10 1 0,0 16 0 0,0-6 1 16,0-1-2-16,0-1 8 0,0 1-7 0,0 1 2 16,3 0-3-16,-3-2 5 0,0-1-6 0,2 1 5 15,-2-8-6-15,0 11-2 0,0-3 3 0,0 0 1 16,0-8-1-16,3 11 6 0,-3-11-5 0,0 9 3 15,2-3-6-15,-2-6 1 0,0 0 2 0,0 13 2 16,0-13 1-16,1 7-3 0,-1-7 6 0,0 9-9 0,0-9 8 16,0 0-9-16,0 7 6 0,0-7 0 15,0 0-3-15,0 8 1 0,0-8-2 0,0 0 0 16,0 0 8-16,0 0-4 0,0 0-3 0,0 0 4 16,0 9-4-16,0-9 1 0,0 0-1 0,0 0-2 0,0 0-1 15,0 0 14-15,0 0-15 0,0 0-7 0,0 0-13 16,0 0-16-16,0 0-22 0,0 0-11 15,0 0-11-15,-3-32-87 0,2 23-187 0,-1-3 83 16</inkml:trace>
  <inkml:trace contextRef="#ctx0" brushRef="#br0" timeOffset="63431.7">28142 5069 7 0,'0'-9'59'0,"0"9"-5"16,0 0 0-16,0-13-8 0,0 13 3 0,0-9-2 15,0 9-3-15,1-7-11 0,-1 7 0 0,1-7-5 0,-1 7 0 16,0 0-1-16,2-9-7 0,-2 9 0 0,4-5-5 16,-4 5 3-16,5-5-6 0,-5 5 3 15,4-6-5-15,-4 6 1 0,7-4-1 0,-7 4 1 16,0 0-2-16,6-4-8 0,-6 4 5 0,0 0-5 15,6-4 12-15,-6 4-11 0,0 0-1 0,0 0-1 0,0 0 4 16,0 0 9-16,5-4-12 0,-5 4 3 0,0 0 3 16,0 0-2-16,0 0-5 0,0 0 3 15,0 0-4-15,0 0 7 0,0 0-3 0,0 0 2 16,0 0-4-16,0 0 1 0,0 0-2 0,0 0-3 16,0 0 1-16,0 0 4 0,0 0-2 0,0 0-2 0,0 0 7 15,0 0 3-15,0 0-11 0,0 0 3 16,0 0-5-16,0 0 8 0,0 0-5 0,0 0 1 0,0 0 1 15,0 0 4-15,0 0 0 0,0 0-5 16,0 0-2-16,0 0 5 0,0 0 0 0,0 0-5 16,0 0 4-16,0 0 3 0,0 0-5 0,0 0 1 0,0 0 2 15,0 0-4-15,0 0-7 0,0 0 12 0,0 0-6 16,0 0 0-16,0 0 6 0,0 0 2 0,0 0-3 16,0 0-3-16,0 0 3 0,0 0-5 15,0 0-1-15,0 0 6 0,0 0-2 0,0 0 6 0,0 0-6 16,0 0-3-16,0 0 6 0,0 0 0 0,0 0-4 15,0 0-1-15,0 0 1 0,0 0 1 0,0 0-2 16,0 0 2-16,0 0-2 0,0 0 2 0,0 0-4 16,0 0 10-16,0 0-1 0,0 0 1 15,0 0-9-15,0 0 3 0,0 0 1 0,0 0-10 0,0 0 6 16,0 0 0-16,0 0 9 0,0 0-3 0,0 0-9 16,0 0 6-16,0 0-3 0,0 0 9 0,0 0-11 15,0 0 13-15,0 0-8 0,0 0-3 0,0 0 6 16,0 0 0-16,0 0-3 0,0 0-1 15,0 0 3-15,0 0 3 0,0 0-4 0,0 0-6 0,0 0 4 16,0 0 2-16,0 0 2 0,0 0-3 0,0 0 0 16,0 0 3-16,0 0-3 0,0 0 2 0,0 0-2 15,0 0 1-15,0 0 0 0,0 0 4 0,0 0-6 16,0 0 5-16,0 0-2 0,0 0-2 16,0 0 0-16,0 0 0 0,0 0-1 0,0 0 1 0,0 0 4 15,0 0-3-15,0 0 3 0,0 0-6 0,0 0 4 16,0 0 0-16,0 0-4 0,0 0 2 0,0 0 6 15,0 0-7-15,0 0 4 0,0 0-4 0,0 0 3 16,0 0 0-16,0 0-6 0,0 0 4 16,0 0-3-16,0 0 5 0,0 0-2 0,0 0 8 0,0 0-7 15,0 0 3-15,0 0-3 0,0 0-1 0,0 0-5 16,0 0 5-16,0 0-1 0,0 0 4 0,0 0 0 16,0 0 7-16,0 0 0 0,0 0-7 0,0 0 10 15,0 0-7-15,0 0-10 0,0 0 6 0,0 0 3 16,0 0 2-16,0 0-8 0,0 0 2 0,0 0 4 15,0 0-1-15,0 0 3 0,0 0 7 0,0 0-14 16,0 0-3-16,0 0 9 0,0 0-6 0,0 0 5 16,0 0-2-16,0 0-1 0,0 0-2 0,0 0 4 15,0 0 0-15,0 0-3 0,0 0 9 0,0 0-6 16,0 0-1-16,0 0 3 0,0 0-3 0,0 0 0 16,0 0 10-16,0 0 4 0,0 0-13 0,0 0-4 15,0 0-1-15,0 0 6 0,0 0-4 0,0 0-3 16,0 0 7-16,0 0-5 0,0 0 2 0,0 0-6 15,0 0 7-15,0 0-10 0,0 0 8 0,0 0 3 16,0 0-1-16,0 0 3 0,0 0-9 0,0 0 1 16,0 0 10-16,0 0-9 0,0 0 2 0,0 0-2 15,0 0-1-15,0 0 8 0,0 0-8 0,0 0-1 16,0 0 2-16,0 0 0 0,0 0 5 0,-10 21-6 16,8-14 6-16,2 1-4 0,-1 2 6 0,0 2-11 15,1 0 8-15,0 4 1 0,-3-1-3 0,3 3 3 16,0-1-5-16,-5 3 11 0,5 0-9 0,0-1-1 15,0 5 3-15,0 2 6 0,0-5-10 0,-2 5 5 16,4-1-6-16,-2 0 2 0,0 0 0 0,-2 1 1 16,2-1-1-16,0-1 5 0,0 1-4 0,0 0 1 15,0-5-7-15,0-2 5 0,0 2 6 0,-2-2-9 16,1-1 15-16,1 0-16 0,0-6 5 0,-1 0 0 16,-1-1-2-16,2-3 1 0,0-7-1 0,0 10-1 15,0-10 2-15,0 11 1 0,0-11 15 0,0 0-8 16,0 6 9-16,0-6-3 0,0 0-3 0,0 0 2 15,0 0 1-15,0 0-4 0,0 0 10 0,0 0-6 16,0 0-1-16,8-20-8 0,-2 13-2 0,-2 1 1 16,0-2 2-16,5-2-7 0,-1 1-4 0,2-5-1 15,5 3-2-15,1-1-3 0,0 1-3 0,2 0-2 16,7-2 1-16,-1 0-3 0,3 2 4 0,-3-2 0 16,4 3-3-16,-1 1 6 0,-4 2 5 0,-3 0 3 15,-2 2-7-15,1 3 0 0,-1-3 5 0,-5 4-1 16,1-1 7-16,-1 4-9 0,-2-4 5 0,-1 2-6 15,-3-2 7-15,-7 2-6 0,13 2 5 0,-13-2-3 16,10 0 3-16,-10 0 0 0,0 0-7 0,4 4 7 16,-4-4 2-16,0 0-3 0,0 0-6 0,0 0-13 15,0 0-13-15,0 0-25 0,-13 15-77 0,8-13-148 16,5-2 65-16</inkml:trace>
  <inkml:trace contextRef="#ctx0" brushRef="#br0" timeOffset="64803.74">28838 5289 35 0,'0'0'106'0,"0"0"-5"16,0 0-17-16,0 0 4 0,0 0-20 0,0 0-7 15,-16 13-5-15,12-4-1 0,-1 1-5 0,-4 3-10 16,2 1-2-16,1 2-5 0,1 1 5 0,-3-3-5 16,5 2-3-16,-2-2 1 0,2-1-2 0,0-1-10 15,1 2 4-15,-1-1-5 0,6-1-7 0,-3-2 1 16,0-1 0-16,1 1 1 0,2-4-8 0,0 2 7 15,1-5-3-15,0 3-2 0,0 0-2 0,1-2 7 16,-5-4 0-16,8 8-3 0,-3-6-1 0,-5-2 0 16,8 5 2-16,-8-5-3 0,11-3-5 0,-11 3-2 15,11-7 1-15,-5 2-6 0,-3-1 2 0,4-2 6 16,-5-1-4-16,0-1 9 0,0-2-16 0,1 1-7 16,-5-2-20-16,2-1 19 0,2-1-5 0,-4 1 5 15,1 3 5-15,1 0 4 0,-2-1-6 0,2 0 1 16,0 5 6-16,0-3-3 0,0 0 3 0,2 4-7 15,-2 6 10-15,1-10 4 0,-1 10-7 0,6-12 5 16,-3 8-8-16,3-1 4 0,-3 1 2 0,7 0 6 0,-1 0-1 16,2 1-6-16,0 0-1 0,2 1-2 0,0 2 6 15,0-3-7-15,-1 2 6 0,1 0 2 16,0-1-3-16,2 2 0 0,-5 0 3 0,-2 0-9 16,4 0 0-16,-12 0 7 0,14 0-1 0,-14 0-2 0,11 0 10 15,-11 0-4-15,0 0-3 0,6-2-1 0,-6 2 1 16,0 0 2-16,0 0-6 0,0 0 10 0,0 0 0 15,0 0 6-15,0 0-6 0,-17 17-2 16,10-13 1-16,-2 0 3 0,2 0-4 0,-1 1 4 0,-1 2-4 16,0 0 4-16,-1 1 2 0,1 2-1 0,1 0 4 15,-1 0-6-15,4 0-1 0,0 1 4 0,3-1-4 16,-1 0 4-16,0 1 7 0,2-2 6 0,0 3-11 16,2-5 0-16,2 1-2 0,-1 0 3 15,2-1-2-15,3 1 6 0,0-4-3 0,-1-1-9 0,6 1 0 16,1-2 14-16,-2-1-17 0,6 1-2 0,1-4 6 15,-2-1-13-15,1-3 0 0,1 1 10 0,-1-1 0 16,-2-3-7-16,0-1-4 0,1 1 7 0,-2-3 2 16,-2 2-1-16,-1-3-1 0,-2 4 4 0,-3 0-9 15,2-1 5-15,-2-2-6 0,-2 6 8 0,0-4-2 16,0 2 9-16,-2 3 11 0,-2 5-3 0,4-11-6 16,-4 11 12-16,0-7-4 0,0 7-10 0,0 0 8 15,0 0-1-15,2-7-4 0,-2 7-8 0,0 0 7 16,0 0 6-16,0 0-11 0,0 0 3 0,0 0 5 15,0 0-5-15,-12 23-17 0,9-15 27 0,2 1-14 16,1 1 0-16,-1 1-8 0,2-1 1 0,0-4 10 16,2 4-15-16,-2-3-9 0,4-1-13 0,1 1 0 15,2-2 3-15,0-1-13 0,2-1-8 0,3 0 2 16,0 0-9-16,4-6-2 0,-2 0-5 0,4 0-2 16,-1-3 5-16,0 0-7 0,7-5 6 0,-9 3 7 15,1-3 4-15,-3-4 16 0,0 5 7 0,-2-3 9 16,-3 6 19-16,-2 0 15 0,-1 1-2 0,-3-2 8 15,0 2-5-15,0 1-1 0,-3 5 0 0,0-10-1 16,0 10 1-16,-7-7-4 0,7 7 5 0,-13-4-7 0,5 4 6 16,8 0-3-16,-21 4 4 0,8 3-3 0,-2 1-1 15,0 0 2-15,0 2-1 0,-1 2 6 16,2 1-3-16,0 1-4 0,4 0 4 0,-2-1-10 16,1 1 3-16,5-3 0 0,1 0-5 0,3 1 10 15,0-5-2-15,2 0 1 0,0-7 1 0,3 12 2 0,1-7-3 16,1-1 1-16,3-3-6 0,3-1 3 0,2-1-2 15,5-6 0-15,0-2 2 0,9-5-9 16,-3-5 4-16,0 0-2 0,-1-4-2 0,-4-1 3 16,3-4 1-16,-7 0-6 0,3-2-2 0,0-2 7 0,-8 1-5 15,2 0 4-15,2 0 1 0,-5 4 24 16,-1-1 18-16,0 1 5 0,-2 0 13 0,-3 8-3 0,-3 1 36 16,2 1 1-16,-2 5 3 0,0 2 6 0,1 2 3 15,-1 8-32-15,-1-13-8 0,1 13 0 0,-2-8-15 16,2 8-7-16,0 0-6 0,0 0-5 0,0 0-4 15,0 0-1-15,0 0-1 0,-2 25-7 0,-1-6 2 16,2 5-4-16,-2 2-2 0,3 6-17 0,-5-1-25 16,3-1-26-16,-1 6-28 0,2-4-23 0,6 14-41 15,-4-1-36-15,-6 3-114 0,0-3-313 0,0-13 140 16</inkml:trace>
  <inkml:trace contextRef="#ctx0" brushRef="#br0" timeOffset="66411">30284 5182 119 0,'0'0'175'0,"1"-7"-19"16,-1 7-21-16,0 0-11 0,0 0-14 0,0 0-11 15,0 0-10-15,0 0-14 0,6 21-6 0,-4-12 0 16,-4 9-8-16,-1 8-9 0,0-2-1 0,2 2-8 16,-2 0-3-16,2 2-4 0,-4 1-2 0,1 0-3 15,1 1-2-15,-2-2-4 0,-1 2-2 0,2-5-7 16,0-7 4-16,3-1-4 0,0-6 1 0,-2 0-5 16,2-1 0-16,1-3-2 0,0-7 1 0,0 11 9 15,0-11 3-15,0 0 2 0,0 0-9 0,0 0 0 16,0 0-3-16,0 0-5 0,-1-39-2 0,1 12-3 15,2 2-2-15,-1-4 0 0,2-7 0 0,0 4 1 16,-3-1-2-16,1-4 3 0,-1 3-2 0,2-12-3 16,-2 13-2-16,3-1-13 0,-1-2-1 0,0 2 2 15,-2 1 3-15,1-2-4 0,3 2 8 0,0-1-6 16,-2 1 3-16,-2 5-3 0,3 1 4 0,-2 1 1 16,0 7 2-16,1 2-1 0,0-1 3 0,1 6 4 15,-1 2-2-15,3-1-3 0,-2 5-3 0,-1-1-2 16,-2 7-8-16,4-10-6 0,-4 10 7 0,8-5-1 15,-3 5 3-15,8-1 12 0,-3 1-17 0,2 3 9 16,0 2 4-16,3 3-5 0,1 3 4 0,-2 3 3 16,-2 3 3-16,0 5-2 0,0 3 0 0,1 0-4 15,-6 3 3-15,1 0 5 0,-4-1-6 0,0 1-1 16,-4-2 1-16,0 1 2 0,-2-8-5 0,-4 6-6 16,1-5 5-16,1-3-9 0,-4 7 9 0,-3-3 2 15,3-6-1-15,-3 1-5 0,2-3 14 0,-1 0-9 16,-2-2-4-16,-2 1 1 0,4-3 7 0,-3 0-8 15,4-4 16-15,1-2-6 0,2 2 0 0,6-5 3 16,-10 5 4-16,10-5-5 0,-9 6 7 0,9-6-3 16,0 0 0-16,-10 4-3 0,10-4 4 0,0 0-2 15,0 0 5-15,0 0-6 0,-3 8 1 0,3-8-7 16,0 0 7-16,0 0-3 0,0 0 0 0,0 0-5 16,0 0 5-16,8 17-1 0,-3-10 5 0,0 2 4 15,4 7-9-15,-1-5-8 0,1-2 9 0,1 0-8 16,1 1 4-16,1 4 7 0,-1-3-9 0,0-3 10 15,1 1-5-15,1-2 9 0,-1-1-8 0,0 1-7 16,1-3-3-16,-1 1 8 0,0-4 4 0,0 2-9 16,-2-3-5-16,-10 0 16 0,23-4-24 0,-13 1-6 15,-1-4 9-15,3-4-16 0,1-6 9 0,-4 0-8 16,-2 3 4-16,0-3 2 0,1-6 9 0,-1 3 8 16,-2 4 0-16,0 0 4 0,-5 1 13 0,4 4 3 15,-3 1 5-15,-1 0 4 0,0 1-4 0,0-1-2 16,0 3 1-16,0 7 0 0,0 0-1 0,-3-16-1 15,3 16 10-15,0-6-4 0,0 6-16 0,0 0 12 16,-6-7-12-16,6 7-2 0,0 0 6 0,0 0-4 16,0 0 4-16,0 0-6 0,-10 26 10 0,7-15 2 15,1 8-12-15,1 0 14 0,-1 9-10 0,1-3 4 16,-1 1 3-16,2-1-13 0,-2 0 10 0,2-6-7 16,2 1 3-16,-2-3 4 0,5 0-5 0,-3 0 9 15,2-2-6-15,-3-2 0 0,3-2-3 0,0-3 0 16,0 2 4-16,0-4-7 0,2 3 5 0,-2-3-9 15,0-2 9-15,0 0 4 0,-4-4-9 0,7 6 10 16,-7-6-8-16,12-1 8 0,-12 1 6 0,16-7-7 16,-5 0 2-16,0-2 0 0,2-4 1 0,0-3 5 15,3-4-1-15,3 1-7 0,-1-4 0 0,-2 1-1 16,0-3-4-16,0 1 18 0,0 0-2 0,0 1-8 16,-7 7-7-16,2 1-1 0,-2-2-9 0,-1 2 11 15,-3 4 0-15,1-3-12 0,-3 4 5 0,-1 1 8 16,-1-3-3-16,-1 5-4 0,0 7 3 0,-1-12-4 15,1 12 5-15,-7-10-1 0,3 6-3 0,4 4-2 16,-10-3 3-16,10 3 1 0,-13 3-1 0,3 1-9 16,1 0 12-16,0 2-7 0,-3 1 2 0,2 5 0 15,2-3-2-15,-1 5 5 0,3-3 0 0,3 1-4 16,1-1 10-16,3-1-17 0,0 0 8 0,3-1 3 16,1 2-2-16,4-1-6 0,3 2 6 0,4-2-13 15,0 0 7-15,2 0 1 0,-2-2-2 0,5 4 2 16,-5-4 7-16,5-1-11 0,-2 2 10 0,-2 0-2 15,2 1-3-15,-4-1 8 0,2 1-1 0,-3-2-10 16,0 1 3-16,-5 0 2 0,-3-2 6 0,2 0-7 16,-4 3 3-16,-3-4-1 0,0 4-1 0,-3-2 5 15,-1 2-8-15,-3-2-1 0,-1 1 5 0,2-4-6 16,-4 0 3-16,-1 1 5 0,1-3 6 0,-1-1-16 16,2 0 5-16,8-2-2 0,-18-4 4 0,10 1 1 15,0-1-4-15,0-3 10 0,2-1 0 0,0-1 6 16,4-2-11-16,2-1-4 0,1-4-1 0,4-1-4 15,0 1 1-15,9-7-3 0,-2 1 12 0,2 1-8 16,0 4 7-16,-1 4 1 0,2-1 13 0,-3 4 3 16,3 1-37-16,2-1 7 0,2 0 6 0,-1 0-1 15,0 1 13-15,1 3-6 0,-4-3 12 0,2 4-7 16,-6 1 1-16,0 1-8 0,-4 3 4 0,2-3-2 16,-9 3 4-16,12 1-4 0,-12-1 7 0,7 7-5 15,-2 0 1-15,-1 2 3 0,-1-1 7 0,-3 3-9 16,-2 3 3-16,-1 3-1 0,0 3-3 0,-3-3 16 15,1 2-9-15,-2 0-7 0,1 0 3 0,1-2-8 16,-2-1 3-16,4-3-22 0,-3-2-17 0,3-2-22 16,-3 3-20-16,0-5-52 0,-2 2-146 0,5-5 66 15</inkml:trace>
  <inkml:trace contextRef="#ctx0" brushRef="#br0" timeOffset="66612.75">31341 5153 106 0,'3'-7'175'0,"-3"7"-20"0,0 0-15 16,0 0-21-16,2-7-35 0,-2 7 1 0,0 0-9 16,0 0-11-16,0 0-15 0,0 0 1 0,-5 22-27 15,3-13-35-15,1 3-16 0,0 3-32 0,-3 2-28 16,2 0-71-16,-2-2-171 0,0-4 75 0</inkml:trace>
  <inkml:trace contextRef="#ctx0" brushRef="#br0" timeOffset="66931.25">31596 5163 77 0,'0'0'113'0,"0"0"-18"0,0 0-12 0,0 0-9 15,0 0 2-15,0 0-17 0,0 0-9 0,-2 26-5 16,-3-10-5-16,-2 2 0 0,0 9-2 0,0-1 16 16,-1 0-24-16,1 1-6 0,1 1-2 0,-1-2-5 15,3-1 3-15,2-6 2 0,0-3-5 0,1 2 4 16,1-2-7-16,-1-4-9 0,-1-2 9 0,4-1-14 16,-4-2 10-16,2-7 2 0,-2 10-7 0,2-10-9 15,-3 8 9-15,-2-4 0 0,5-4 0 0,-6 3 5 16,6-3-8-16,-12 2 6 0,5-3 3 0,7 1 1 15,-21-1-9-15,10-1-3 0,-1-2-5 0,2 1-4 16,1-3-2-16,0 2 8 0,2-2-16 0,0 2-27 16,1-1-8-16,-1 1-1 0,7 4-4 0,-7-6-10 15,7 6 1-15,-3-9 2 0,3 9-46 0,0 0-121 16,12-10 54-16</inkml:trace>
  <inkml:trace contextRef="#ctx0" brushRef="#br0" timeOffset="67204">32054 4963 20 0,'4'-20'116'0,"-3"2"1"0,1 2 4 0,0 0 0 16,-1 5-4-16,-1-1-14 0,1 5-7 0,-1-3-11 15,0 10-4-15,0-10-8 0,0 10-15 0,2-9-1 16,-2 9-10-16,0 0-6 0,0 0 6 0,0 0-13 0,0 0-4 15,0 0-2-15,0 0-1 0,0 0-6 16,-7 40-1-16,6-15-1 0,-6 3 2 0,2 1-7 16,-2 0 3-16,2 1-3 0,0 2-4 0,-1 0-5 15,3-2-6-15,-3 2-6 0,-1-3-22 0,2 0-1 16,-4 0-2-16,1 0-32 0,-1 0-15 0,0-4-23 0,-2 0-101 16,-3-1-220-16,1-10 98 0</inkml:trace>
  <inkml:trace contextRef="#ctx0" brushRef="#br0" timeOffset="67887.12">31769 5285 2 0,'14'-10'88'0,"4"4"-15"0,-4 0 4 0,4-3-15 15,0 1-7-15,-1 0 10 0,2 2 3 0,1-1-17 16,0 2-7-16,0 0-2 0,1-1-3 0,0 2-5 15,-3-2-8-15,-1 3 3 0,-4 0-5 0,5 1 0 16,-6 0 3-16,0 0-14 0,-3 0 8 0,-2 0-10 16,-7 2 6-16,14-1-7 0,-14 1 19 0,7-2-14 15,-7 2-6-15,9 2 9 0,-9-2-3 0,3 7 9 16,0-1-3-16,-3-6-1 0,0 11 5 0,0-2-3 0,-2 1 0 16,0 2 5-16,0 3-2 0,-3 2-10 15,4 0 6-15,-3-1 2 0,2 1-7 0,-4 1-3 16,1-2 0-16,3 0-4 0,-2-2 0 0,1-2 6 15,2-1-6-15,1-4-8 0,-1-1 7 0,1-6-6 16,-1 12 1-16,1-12 2 0,-2 7 2 0,2-7 6 16,0 0 1-16,2 7 15 0,-2-7-9 0,0 0-9 15,0 0 9-15,12-18-26 0,-3 9 9 0,0-7-15 0,2 0 9 16,0-1-5-16,-1-2 10 0,1 3-4 16,6-4-1-16,-6 5 1 0,-5 5-1 0,5-4-2 15,-3 5 8-15,1 0-9 0,0 3 10 0,-3-2-11 0,2 3 1 16,-3 1 1-16,0 2 3 0,3-1-7 15,-8 3 8-15,13 0-6 0,-13 0 8 0,10 4 0 16,-4 1 4-16,2 3 4 0,-3 0 0 0,-1 4-2 16,1 3 2-16,-2 2-4 0,-5-1 7 0,2 1-8 15,0 2 5-15,-2-2 0 0,1 2-3 0,-2-4-3 0,2-2 4 16,1-2 2-16,0 2-6 0,0-4 4 16,1-3-6-16,0 1 0 0,-1-7 3 0,2 8 0 15,-2-8 0-15,0 0-9 0,0 0 3 0,0 0-6 16,0 0-8-16,25-23-11 0,-12 12-12 0,-2-6 1 0,4-7 1 15,-2 9 1-15,2-7 9 0,-3 7 6 0,-1 1 3 16,-2 4-2-16,-1 2 10 0,-1-1-1 16,-1 2 1-16,-3 1-4 0,1 0 3 0,-4 6-6 15,5-6 3-15,-5 6 0 0,6-4 3 0,-6 4-7 16,0 0 5-16,0 0 2 0,10 12-3 0,-8-3 8 0,0 3-3 16,1 3-2-16,-1 3 14 0,-2-2-7 0,0 3 4 15,0-2-12-15,3 2-17 0,-2-2-16 0,2-5 2 16,3 4-2-16,-1-6-2 0,2 1-8 15,2-3 2-15,2-1-8 0,1-3 1 0,7-2-35 16,-3-4-102-16,2-2 46 0</inkml:trace>
  <inkml:trace contextRef="#ctx0" brushRef="#br0" timeOffset="68265.62">32888 5305 3 0,'0'0'133'0,"26"-32"4"0,-26 32 18 0,0 0-9 15,10-27-19-15,-10 27-18 0,0 0-2 0,0 0-11 16,0 0-9-16,0 0-8 0,0 0-7 0,0 0-8 0,-2-36-6 15,2 36-7-15,0 0-6 0,0 0-2 0,0 0-2 16,0 0-4-16,0 0-6 0,0 0-4 0,-91 65-1 16,72-41-8-16,5-2 2 0,-3-1 6 15,17-21-6-15,-15 34-6 0,15-34 0 0,-11 33-1 16,11-33-4-16,0 0-7 0,-3 32 1 0,3-32-1 0,0 0-1 16,0 0 5-16,19 33-10 0,-19-33 2 0,0 0-2 15,32 12 3-15,-32-12 0 0,39-4-7 16,-39 4-6-16,55-13-20 0,-28 3 5 0,1-4 1 0,-2 0 3 15,-1-4-3-15,1 1-3 0,0 2 2 16,-3-2 2-16,-2 1-5 0,-21 16 18 0,26-17-4 0,-26 17 8 16,0 0-1-16,22-24-4 0,-22 24 2 0,0 0 13 15,0 0-4-15,0 0 2 0,21-12-6 0,-21 12 7 16,0 0 1-16,0 0 1 0,0 0 12 0,0 0-1 16,0 0 0-16,0 0-1 0,30 60 1 15,-30-60-3-15,14 31-2 0,-2-8 0 0,1-1-7 0,-13-22 7 16,34 33-27-16,-12-15 12 0,7 1-12 0,1-6 3 15,6-2-1-15,18 2-39 0,2-5-42 0,-1-3-115 16,0-4-232-16,1-4 104 0</inkml:trace>
  <inkml:trace contextRef="#ctx0" brushRef="#br0" timeOffset="71058.48">13816 12754 4 0,'0'0'29'0,"0"0"0"0,0 0-2 16,0 0-9-16,0 0 1 0,0 0-5 0,0 0-1 15,0 0 6-15,0 0-3 0,0 0-6 0,0 0 1 16,0 0 8-16,0 0-11 0,0 0 1 0,0 0 1 15,0-8-5-15,0 8 2 0,0 0 2 0,0 0-3 16,0 0 4-16,0 0-1 0,0 0-7 0,0 0 3 16,0 0-4-16,0 0 3 0,0 0-7 0,0 0-3 15,0 0-11-15,5-3-11 0,-5 3-16 0,0 0-47 16,15 0 22-16</inkml:trace>
  <inkml:trace contextRef="#ctx0" brushRef="#br0" timeOffset="72088.13">14085 16508 13 0,'0'0'17'0,"0"0"-1"0,0 0-2 0,0 0 2 16,0 0-1-16,0 0-3 0,0 0-1 0,0 0-2 16,0 0 2-16,0 0-3 0,0 0 0 0,0 0-1 15,0 0-4-15,0 0 5 0,0 0-1 0,0 0-2 16,0 0 0-16,0 0-3 0,0 0-1 0,0 0 4 16,0 0-10-16,0 0-9 0,0 0-15 0,0 0-32 15,0 0 14-15</inkml:trace>
  <inkml:trace contextRef="#ctx0" brushRef="#br0" timeOffset="83783.48">29406 8077 16 0,'0'0'53'16,"0"0"-5"-16,0 0 3 0,0 0-7 0,0 0 0 15,0 0-10-15,0 0 9 0,0 0-13 0,0 0 6 16,0 0-8-16,0 0-1 0,5-4-6 0,-5 4-1 16,0 0 1-16,0 0-11 0,0 0 2 0,0 0 2 15,0 0-1-15,0 0-4 0,0 0-7 0,0 0 7 16,-1-12-3-16,1 12 1 0,0 0-4 0,0 0 5 0,0 0-6 16,0-9 3-16,0 9 1 0,0 0-6 15,-3-10 3-15,3 10 0 0,-3-7-1 0,3 7-4 16,-3-8 10-16,3 8-5 0,-4-5-3 0,4 5-5 15,-6-4 1-15,6 4 1 0,-8-4-2 0,8 4 4 0,-9-1-3 16,9 1-1-16,0 0 3 0,-17 2-5 0,17-2 0 16,-11 7 4-16,2-5-6 0,-1 5 6 15,2 0 4-15,-1 0-7 0,-1 0 7 0,2 2-2 16,0 0 1-16,-1 1-1 0,1-3-2 0,1 2 4 0,2 1-6 16,-1-1 5-16,3-4 2 0,0 1-6 0,0 1 4 15,3-7 1-15,-2 10-2 0,2-10-3 16,0 0 4-16,5 11-4 0,-5-11 2 0,6 5 8 15,-3-3-3-15,-3-2 2 0,15 0 2 0,-7 0 1 0,-8 0-8 16,20-2 0-16,-9 0 6 0,-1-3-4 0,-1 1-7 16,1-2 7-16,-2 0-2 0,1 2 1 0,-2-3-7 15,-2 2 3-15,1 1 10 0,-1-1-3 0,-1-1-5 16,-4 6 3-16,4-9 4 0,-2 4-10 0,-2 5 4 16,3-6-1-16,-3 6 2 0,0 0 5 0,-3-11-9 15,3 11 6-15,-5-7-6 0,5 7 5 0,-8-2 2 16,8 2-4-16,-11-2-3 0,11 2 5 0,-13 0-4 15,13 0 5-15,-13 0-3 0,6 2 3 0,7-2-5 16,-16 5-8-16,6-2 1 0,1 3-21 0,-2-2-24 16,-3 4-31-16,1-2-90 0,-4 1 40 0</inkml:trace>
  <inkml:trace contextRef="#ctx0" brushRef="#br0" timeOffset="85163.8">29351 11797 15 0,'1'-9'44'0,"-1"9"1"15,0 0-9-15,0 0-2 0,1-9-3 0,-1 9-2 16,0 0-2-16,3-8-4 0,-3 8 2 0,0 0-2 16,0 0 0-16,-3-11-5 0,3 11 5 0,0 0-3 15,-3-7-16-15,3 7 15 0,0 0 0 0,0 0-4 16,-6-4 1-16,6 4-6 0,0 0-8 0,0 0 9 15,-7-3-3-15,7 3-1 0,0 0 2 0,-16 5-8 16,16-5 5-16,-11 4 5 0,7 0-3 0,-2-1 2 16,2 4-9-16,-1-1 2 0,0 1 0 0,1 0-2 15,0 2 0-15,1 1 0 0,2 0 1 0,-3-1 4 16,3 0-7-16,1 1 0 0,1-1-3 0,1-2 5 16,-2-7 5-16,5 13-6 0,-3-6-1 0,2-2-5 15,-1 2 4-15,2-4 3 0,-5-3 0 0,6 7-5 16,-1-4 6-16,-5-3-2 0,13 2-9 0,-8 0 17 15,-5-2-7-15,10-2 2 0,-10 2 2 0,13-5 4 16,-8 1-6-16,2-2 6 0,-1 1-5 0,2-2-5 16,-3 0 13-16,0 1-9 0,-1-3-1 0,0 0 2 15,0-1-1-15,-3 1-2 0,1 1-2 0,2 1 2 16,-4 7-4-16,0-13 6 0,0 13-1 0,-5-13-2 16,3 8 2-16,2 5-1 0,-6-9-3 0,6 9 3 15,-7-5-3-15,7 5 3 0,-11-4-5 0,5 3 6 16,6 1-3-16,-11 1-6 0,11-1 2 0,-12 4 8 15,6-1-5-15,1 1 2 0,-1 0-2 0,3 2 1 0,0 1 3 16,0 1-10-16,3-8 5 0,-1 13 2 0,1-6 5 16,1 0-10-16,2 2 6 0,0-3-5 0,2 1 1 15,-1-2-7-15,2 0 4 0,0-1 6 16,1 0-1-16,-1 0 8 0,1-2-5 0,-7-2 3 0,15 1-2 16,-7-1-3-16,-8 0 2 0,12-1-1 0,-4-1 3 15,-2-1-2-15,-6 3-3 0,9-7 5 16,-5 2 7-16,0 0-6 0,-4 5 9 0,4-10-5 0,-3 4-3 15,-1 6 5-15,0-13-6 0,0 13 4 0,-5-9-7 16,1 3-9-16,0 0-15 0,-1 1-2 0,5 5-6 16,-10-6-9-16,2 3-50 0,1 2-97 0,-4 1 44 15</inkml:trace>
  <inkml:trace contextRef="#ctx0" brushRef="#br0" timeOffset="89525.79">30884 9490 55 0,'2'-11'124'0,"-1"5"2"0,-1 6-4 16,1-13-6-16,1 7-13 0,-2 6 10 0,1-11-2 15,-1 11-3-15,1-10-9 0,-1 10-7 0,1-7-14 0,-1 7-6 16,0 0-4-16,2-9-11 0,-2 9 1 0,0 0-11 16,0 0-3-16,0 0-7 0,0 0-7 0,1-7-4 15,-1 7-6-15,0 0 2 0,0 0-1 16,0 0-5-16,0 0-4 0,0 0 4 0,5 23-6 0,-2-10 0 15,0 2-3-15,0 3 3 0,2 3-2 0,-1 5 2 16,1 2-3-16,-2-1-2 0,-1 6 0 0,3-4 2 16,2 2 0-16,-2 2 1 0,0-1-2 0,0-2-5 15,0 2-1-15,0-4 3 0,2 1 0 0,-1-2-3 16,0-2 3-16,1-7-2 0,0-3 7 0,0 0-3 16,-1-4-7-16,-1-2-3 0,1 0 6 0,-3-5-2 15,5 1 0-15,-2 0 0 0,1-2 2 0,-7-3 1 16,15-1 4-16,-6-1-4 0,0-5 0 0,-1 0-2 15,6-8 4-15,-4 0-2 0,4-7 10 0,-3 1-7 16,2-5-4-16,-3 1 2 0,-1-2 0 0,2 0 0 16,-1 1 6-16,0-2-2 0,-3 2 6 0,0 1 4 15,-2 0 7-15,-2 7 1 0,-1 0-1 0,0 1-1 16,2 0-2-16,-3 0-1 0,-1 5-4 0,1 1-1 16,0 0-2-16,-1 2 1 0,2 2-2 0,-2 7-3 15,0-11-1-15,0 11 1 0,0-9-1 0,0 9-6 16,0 0-13-16,1-9-23 0,-1 9-19 0,0 0 6 15,0 0-1-15,0 0-20 0,0 0-10 0,0 0-15 16,1 26-30-16,-3-14-21 0,-1 1-114 0,-1 3-279 16,0 1 124-16</inkml:trace>
  <inkml:trace contextRef="#ctx0" brushRef="#br0" timeOffset="90068.49">31348 9936 16 0,'0'0'78'15,"0"0"-4"-15,0 0-9 0,0 0 0 0,0 0-17 16,0 0 1-16,-25 15-7 0,20-7-4 0,-2 2-3 16,0-1-4-16,0 3-1 0,3 1 1 0,-2 1-10 15,3 1 6-15,0 1-12 0,-1-4 3 0,1 0-7 16,1 0-3-16,1 0 5 0,-1-1-5 0,4-1 2 15,-1 0 3-15,0-1-15 0,0-1 15 0,3-2-11 16,-1 0 2-16,0-1-1 0,-3-5-6 0,6 10-1 16,-3-8 6-16,-3-2 4 0,9 2 1 0,-9-2-7 15,13 0 0-15,-13 0 3 0,16-11-3 0,-6 5 4 16,-1-2-2-16,2-3 2 0,2-1-6 0,-2-1 9 16,-3-1-11-16,2-3 7 0,-2-1-2 0,-2 2 2 15,0-2-2-15,-3 2 2 0,-1 1 6 0,1-3-5 16,1 4 4-16,-4 1-4 0,0 1 9 0,0 12-9 15,-2-19 2-15,2 19-6 0,-5-13 11 0,5 13-5 16,-7-10 0-16,7 10-4 0,-7-4-3 0,7 4 1 16,-12 0-6-16,12 0 5 0,0 0-8 0,-19 7-2 15,11 0-6-15,2-2-16 0,-3 1-13 0,2 1-9 16,2 1-6-16,0 2-45 0,0 0-114 0,0 2 51 16</inkml:trace>
  <inkml:trace contextRef="#ctx0" brushRef="#br0" timeOffset="90392.96">31669 9988 55 0,'0'0'78'15,"0"0"-10"-15,0 0-7 0,0 0-2 0,0 0-9 0,0 0-4 16,-24 6-6-16,15 1 1 0,0 2-7 0,1 1-3 16,-4 3-3-16,1 0-6 0,0 9 2 15,1-5-4-15,2 1-2 0,1-2 1 0,1 1 0 16,1 1-3-16,3-1-5 0,0-5 1 0,2 4-1 16,0-2 0-16,4-3-11 0,1-2 9 0,1 1-6 0,1-1 0 15,2-1 3-15,2-1 4 0,0-2-9 0,0-1 6 16,4-3 1-16,2 0 1 0,2-3-7 15,2-2 3-15,-2-1-14 0,1-3-8 0,4-4-18 16,-7 1-35-16,-3 1-48 0,-2-3-127 0,-3-4 55 16</inkml:trace>
  <inkml:trace contextRef="#ctx0" brushRef="#br0" timeOffset="91521.23">31107 9467 32 0,'0'0'88'15,"0"-9"-4"-15,0 9-10 0,2-12-10 0,0 3-2 16,-2 9-9-16,2-14-9 0,0 3 1 0,0 0-9 16,-1 0-1-16,1-5-5 0,1 5 4 0,-1-7-8 15,1-1-7-15,-1-1 3 0,0 0-2 0,-2-5 0 16,3 6-4-16,-2-9-4 0,0 0 8 0,2 2-2 16,0-2-9-16,-1 2-1 0,0-1-9 0,0 2 16 15,2-3-12-15,-2 1 7 0,5-1-11 0,-5 1 0 16,1-1 2-16,2 1-3 0,-2-2-4 0,2 2 6 15,-2 0 2-15,0-1-2 0,0 4 3 0,-2-1-9 16,1 5 8-16,1 1-2 0,0-7-2 0,-2 3 6 16,1 4-7-16,0-7 3 0,-1 7-2 0,3 0-1 15,-2-7 3-15,2 7 0 0,-4-6-3 0,1 8 5 16,2-3-2-16,-4 2 0 0,3 2-1 0,-2 0-2 16,0 5 4-16,-1-2-3 0,1-4 2 0,0 2-2 15,-1 3 3-15,-1 1-1 0,1-1 2 0,-1 2-5 16,0-2 1-16,1 2-2 0,-1 3 7 0,0-3-2 15,0 3 3-15,2 7-7 0,-4-16 0 0,3 9 2 16,-2-2 4-16,0 2-2 0,0 2-5 0,3 5 5 16,-6-10-3-16,3 5-4 0,3 5 4 0,-5-5 1 15,5 5 1-15,-7-7-1 0,7 7 2 0,-9-2-2 16,9 2-8-16,-11 1 5 0,2 2 4 0,0 2 3 16,-3 1-4-16,0 4 0 0,-1-1 3 0,-3 2-4 15,2 4 2-15,-1-1 2 0,2 2-10 0,-1-1 12 16,-1 5-7-16,1-4 10 0,2-2-4 0,2 1-5 15,-1 1 6-15,3-6-4 0,1 0 10 0,1-1-13 16,1-1 4-16,1 3 0 0,2-5-4 0,-1-2-3 16,3-4-3-16,-2 11 10 0,2-11 2 0,-2 6-2 15,2-6-8-15,0 0 5 0,0 0 0 0,11 4 2 16,-11-4-5-16,15-8 7 0,-5 2-1 0,0-2-2 16,6-1-3-16,0-3 1 0,-2 1 3 0,7-8 1 15,-7 6-5-15,1 0 4 0,-2 1-3 0,1-3 11 16,-1 1-13-16,0 3 4 0,-1-1-3 0,-3 3 3 15,0 0 2-15,0 1 0 0,-1 1-5 0,-3 3 4 16,0-1 6-16,0-1-2 0,-5 6-8 0,9-4-1 16,-9 4 6-16,6-2-3 0,-6 2-2 0,0 0-3 15,9 6 4-15,-9-6-1 0,6 7 7 0,-3 4-2 16,1-1-4-16,0 0 5 0,-2 3 4 0,1 4-6 16,1-1-1-16,-1 7 2 0,0-4-1 0,1-1-2 15,0 6 3-15,0-4 3 0,1 3-4 0,0 2 1 16,1-1-2-16,0 0 2 0,-1-5 6 0,2 7-7 15,-3-1 4-15,1 0-6 0,-1 4-8 0,1 1-31 16,-1 1-25-16,-4 0-52 0,-2 5-127 0,-4-2 55 16</inkml:trace>
  <inkml:trace contextRef="#ctx0" brushRef="#br0" timeOffset="92245.72">30872 10823 16 0,'0'-19'74'0,"-2"-7"-6"0,2 9 7 15,0-2-9-15,-1-5 6 0,0 6-1 0,0-1-5 16,-2 2 3-16,2-1-9 0,-2 1 4 0,1 1-2 15,-1 6-3-15,0-3-7 0,2 4-5 0,-3-1 1 16,3 3-4-16,1 7-5 0,-4-10-2 0,4 10-9 16,-1-9 2-16,1 9-4 0,0 0-7 0,-2-8-14 15,2 8 12-15,0 0-3 0,0 0-4 0,0 0-2 16,0 0 6-16,0 0-13 0,0 25 4 0,0-9 1 16,1 3 5-16,1 7-10 0,1 4 3 0,-1 1 5 15,1-1-5-15,-1 5-4 0,2 1 5 0,1 9-9 16,1 3 7-16,-3-2-6 0,5-10 4 0,-4 0-2 0,1-2 9 15,0 1 5-15,-1 0-16 0,1-2 1 16,3 3 0-16,-5-2 3 0,0-4-4 0,1 4 3 16,0-4-1-16,-2 0 3 0,2-2 6 0,-1 2-10 15,-1-1 1-15,1-3 4 0,-1 1-6 0,2-4-4 0,-3 2 6 16,1-7 7-16,-2-1-3 0,1-2-7 0,0 2 6 16,2-5-2-16,-3 2-3 0,1-4-4 0,-1-1-21 15,1 1-15-15,-2-3-8 0,2 0-2 16,-1-7-6-16,0 0-8 0,-1 11-6 0,1-11-84 15,0 0-168-15,-9 1 75 0</inkml:trace>
  <inkml:trace contextRef="#ctx0" brushRef="#br0" timeOffset="92593.4">30718 11364 46 0,'0'0'76'0,"0"0"-13"16,18 21-8-16,-10-15-4 0,2 0-7 0,-1 4-2 0,5 0-4 16,1 0-3-16,2 0-4 0,1 2 3 0,6-1-9 15,0 2-8-15,-6-3-3 0,9 2 6 0,-8-4-5 16,6-1-6-16,-4-2-5 0,1-1-6 16,-4-1-4-16,4-2-9 0,-2 2-11 0,-2-3 3 15,1-2 1-15,0 1-3 0,-3-3 3 0,-1 2 1 0,2-3 0 16,-5 0 7-16,0-1 0 0,-2 0 4 0,-1 0-3 15,-3 3 14-15,2-2 1 0,-3 1 13 0,1 0 13 16,-6 4 8-16,8-5-1 0,-8 5-3 16,7-4 4-16,-7 4-5 0,0 0-5 0,6-2 0 0,-6 2-3 15,0 0-4-15,0 0 2 0,0 0-4 0,4 9-1 16,-5 1-5-16,-2 0 3 0,-3 2-4 0,-3 6 5 16,-10 4 2-16,1 0-22 0,-7 5-30 0,-13 13-95 15,-3-5-140-15,-8 2 63 0</inkml:trace>
  <inkml:trace contextRef="#ctx0" brushRef="#br0" timeOffset="125709.07">24519 8207 3 0,'0'0'0'0,"8"3"4"16,-8-3-2-16,0 0-3 0,0 0 2 0,16-4 2 15,-16 4-1-15,9-3-3 0,-4 0 4 0,-5 3-2 0,13-8-2 16,-8 4-2-16,-1-1 5 0,0 0-5 0,2 1 5 15,-2-2-5-15,0-1 7 0,-4 7-3 0,5-9 1 16,-1 3-1-16,-2-1 2 0,-2 7-2 16,3-10-6-16,-2 4 12 0,-1 6-7 0,0-9 3 0,0 9-5 15,0 0 6-15,-4-11-5 0,4 11 2 0,-3-6 1 16,3 6-1-16,-6-2-2 0,6 2-1 0,0 0 4 16,-13 0-4-16,13 0 4 0,-11 2-4 15,11-2 3-15,-10 6-3 0,2-3 7 0,5 1-6 0,-3 1-5 16,6-5 9-16,-7 10-3 0,3-3 0 0,0-3-5 15,-1 3 5-15,2-1 0 0,3-6 3 0,-3 12-4 16,3-5 1-16,0-7-1 0,-2 9-2 0,2-9-2 16,-2 6 4-16,2-6 2 0,4 8 4 0,-4-8-3 15,6 4 2-15,-6-4-2 0,9 1-8 0,-9-1 8 16,10-1-1-16,-10 1 1 0,13-5 0 0,-6 3-8 16,1-1 11-16,-3 0-2 0,1-2-4 0,-1 1 8 15,1-1-5-15,-1-2 2 0,-1 4-6 0,1-1 2 16,-5 4 1-16,5-11 2 0,-5 11-4 0,3-8 5 15,-3 8-2-15,0 0 2 0,0-11-2 0,0 11-1 16,0 0-3-16,0 0 0 0,-7-7 2 0,7 7 2 16,0 0-3-16,-11 1-1 0,11-1 2 0,0 0 3 15,-15 6 0-15,9-4-4 0,6-2 3 0,-7 9 3 16,1-6-8-16,3 1 4 0,-2 1-5 0,5-5 7 16,-7 10-5-16,6-6 5 0,1-4-4 0,-3 7 4 15,3-7-2-15,-2 8-2 0,2-8 2 0,0 0-4 16,1 9 4-16,-1-9 3 0,0 0-5 0,5 6 3 15,-5-6-3-15,0 0 2 0,12 1-4 0,-12-1 5 16,7 0 4-16,-7 0-6 0,0 0 5 0,12-4-5 16,-12 4-3-16,6-3 7 0,-6 3-7 0,6-6 6 15,-6 6 0-15,2-5-2 0,-2 5-1 0,0 0 1 16,0 0-3-16,0-11 5 0,0 11-1 0,0 0-5 16,-8-8 3-16,8 8 0 0,-6-4 5 0,6 4-3 15,-4-5 2-15,4 5-1 0,0 0-1 0,-8-3 1 0,8 3-1 16,0 0-1-16,0 0-3 0,0 0 3 0,-9-2-1 15,9 2 4-15,0 0-6 0,0 0 5 16,0 0-3-16,0 0 1 0,-11 5 0 0,11-5 2 16,0 0-3-16,0 0-2 0,0 0 3 0,0 0-3 0,0 0 1 15,0 0 2-15,0 0-1 0,14 13-1 0,-14-13-1 16,0 0 5-16,8 1-6 0,-8-1 3 0,0 0 0 16,0 0-3-16,10 0 2 0,-10 0-2 15,0 0 2-15,0 0 0 0,0 0-1 0,10-6 5 0,-10 6-5 16,0 0 1-16,0-8 2 0,0 8-2 0,0 0-2 15,0 0 4-15,0 0-3 0,-10-11 3 0,10 11-1 16,0 0-5-16,-9-4 2 0,9 4 3 0,0 0-5 16,-9-3 4-16,9 3-2 0,0 0 0 0,0 0 0 15,-9-2 5-15,9 2-5 0,0 0 2 0,-13 5-1 16,13-5 1-16,0 0 0 0,-7 4 3 0,7-4-3 16,0 0 1-16,-4 7-2 0,4-7-1 0,-3 6 2 15,3-6 4-15,0 0-1 0,0 0-1 0,8 11-3 16,-8-11-1-16,6 2 5 0,-1 1-5 0,-5-3-1 15,9 6 4-15,-2-3 1 0,-7-3-1 0,9 1-4 16,-9-1 3-16,10 0 1 0,-10 0 4 0,10 0-4 16,-10 0-1-16,0 0 1 0,0 0-2 0,9-4-1 15,-9 4 1-15,0 0 0 0,3-7 2 0,-3 7-4 16,0 0 2-16,0 0-6 0,-3-12 5 0,3 12-3 16,0 0 4-16,-5-9-3 0,-3 5-4 0,8 4 2 15</inkml:trace>
  <inkml:trace contextRef="#ctx0" brushRef="#br0" timeOffset="126305.61">24562 8190 1 0,'0'0'4'0,"0"0"-1"0,-8-5-3 0,8 5 3 16,-7-4-4-16,7 4 4 0,0 0-1 0,-8-3 2 16,8 3-5-16,0 0 5 0,-10-2-1 0,10 2 0 15,0 0-3-15,-6-2 5 0,6 2-5 0,0 0 1 16,0 0-1-16,0 0-1 0,0 0 0 0,0 0-5 16,0 0 7-16,-8 8 2 0,8-8 0 0,0 0-3 15,0 0-1-15,0 0 1 0,4 11 1 0,-4-11-3 16,0 0 1-16,0 0-1 0,0 0-3 0,0 0 10 15,4 10-6-15,-4-10 1 0,0 0 0 0,0 0 0 16,0 0 0-16,0 0 6 0,0 0-8 0,0 0 0 16,0 0 0-16,0 0 1 0,0 0 3 0,4-25 0 15,-4 25-3-15,0 0 0 0,-4-11-4 0,4 11-6 16,-5-8 4-16</inkml:trace>
  <inkml:trace contextRef="#ctx0" brushRef="#br0" timeOffset="141845.91">29383 8089 1 0</inkml:trace>
  <inkml:trace contextRef="#ctx0" brushRef="#br0" timeOffset="142027.1">29383 8089 6 0,'0'0'2'0,"0"0"4"0,0 0-4 0,0 0 1 16,0 0 0-16,0 0 4 0,0 0-1 0,0 0-5 0,0 0 2 15,0 0-1-15,0 0 8 0,0 0-8 0,0 0 0 16,0 0-6-16,0 0 0 0,0 0 3 0,0 0 2 16,0 0-4-16,0 0 2 0,0 0-3 15,0 0 2-15,0 0-5 0,0 0 6 0,0 0-2 16,0 0-2-16,0 0 6 0,0 0-5 0,0 0-4 0,0 0 17 15,0 0-9-15,0 0 0 0,0 0-4 0,0 0 5 16,0 0-2-16,0 0 2 0,0 0-4 0,-7 22-3 16,7-22 1-16</inkml:trace>
  <inkml:trace contextRef="#ctx0" brushRef="#br0" timeOffset="148691.71">30027 9105 22 0,'0'0'46'0,"0"0"-8"0,0 0-2 0,0 0-10 16,5-5 4-16,-5 5 4 0,0 0-11 0,0 0 3 15,0 0-5-15,0 0 3 0,0 0-4 0,0 0-3 16,0 0-2-16,0 0 0 0,0 0-3 0,0 0-2 16,0 0-3-16,0 0-2 0,0 0-5 0,0 0 4 15,0 0 3-15,0 0-7 0,0 0 3 0,0 0 0 16,0 0 0-16,0 0-1 0,0 0-3 0,0 0 3 16,0 0 1-16,0 18-5 0,0-18 5 0,0 11 0 15,0-4 3-15,0-7-4 0,0 15 6 0,0-5-11 16,0 1 1-16,0-1 13 0,-1-1-9 0,1 1 1 15,0 2-6-15,0-2 6 0,0 3 1 0,1-3-8 16,-1 2 0-16,1-1 0 0,1 1-3 0,0-3 10 16,-2-2 3-16,3 5-3 0,-2-5 3 0,3-2-1 15,0 2 1-15,-2 0 1 0,3-3 9 0,0 0-9 16,3-1 2-16,1 0 3 0,1-1-1 0,2-2 6 16,7-1-14-16,-1-3 2 0,1-2 4 0,8 1 2 15,0-4-3-15,2-4 6 0,0-1-2 0,-1 0-4 16,2-2-7-16,2-3 5 0,0-2 1 0,-2 1 1 15,2-2 1-15,12-1-6 0,-13 2 5 0,-2 2 4 0,2-2 0 16,-4 5-6-16,-2 0-3 0,-1 2 9 16,-2 0-9-16,-5 6 4 0,-2-1-7 0,-2 2-2 15,-3 2-5-15,-1 1-8 0,-1 1-18 0,-2 2-7 16,0-1-16-16,-6 2-43 0,0 0-106 0,0 0 46 16</inkml:trace>
  <inkml:trace contextRef="#ctx0" brushRef="#br0" timeOffset="149775.07">31741 9508 28 0,'0'0'35'0,"0"0"6"15,0 0-13-15,0 0 1 0,0 0-2 0,0 0-8 16,0 0 4-16,0 0 1 0,0 0-4 0,0 0-10 16,0 0 7-16,0 0-5 0,0 0 1 0,0 0-1 15,0 0-5-15,9 12 0 0,-8-7 9 0,-1-5-11 16,1 11-4-16,0-6 2 0,1 1-2 0,-2 5 3 16,0-1-2-16,0 0-6 0,0 2 10 0,1-1-12 15,-2 5 12-15,1 0-4 0,0-4 12 0,1 3-8 16,-1 1-3-16,0-5-3 0,0 1 0 0,0-1 1 15,1-2 0-15,3 1 3 0,-1 0-8 0,2 0 7 0,-1-4-5 16,1 1-1-16,2 0 3 0,2-3 5 16,4 0-5-16,-1 0-3 0,2-4-2 0,5 0-1 15,1-2 9-15,2 1 0 0,7-4-8 0,-2-1 9 16,3 0-3-16,0-2-3 0,4-2-7 0,-4 0-3 16,1 0 6-16,2-1-2 0,-1 2-1 0,0-3 5 0,1 3 1 15,0-2 2-15,-2 1 7 0,-1 2-3 16,-1-2 5-16,-1 2-9 0,-2 2 6 0,-6 1-1 15,2 0 2-15,-3 2-8 0,0 1 3 0,-4-1-15 16,-2 2 2-16,-2 1-12 0,2 0-32 0,-5 1-61 16,-8-1 28-16</inkml:trace>
  <inkml:trace contextRef="#ctx0" brushRef="#br0" timeOffset="178803.12">28405 8159 4 0,'0'0'23'15,"1"-7"-1"-15,-1 7 1 0,0 0-6 0,0 0-4 0,0 0 0 16,0 0-2-16,0 0-2 0,0 0 4 0,0 0-9 15,0 0 4-15,0 0-6 0,0 0 2 16,0 0 4-16,0 0-6 0,0 0 2 0,0 0-4 16,0 0 1-16,0 0-6 0,0 0 5 0,0 0-3 0,0 0 4 15,0 0 1-15,0 0-2 0,0 0-5 0,0 0 8 16,0 0-1-16,0 0-1 0,0 0 0 0,0 0-6 16,0 0 7-16,0 0-6 0,0 0 6 0,0 0-3 15,0 0 0-15,0 0 1 0,0 0-3 0,0 0 1 16,0 0 3-16,0 0 3 0,0 0-8 0,0 0 3 15,0 0 1-15,0 0-3 0,0 0 8 0,0 0-5 16,0 0-1-16,-14 19 4 0,12-14-3 16,2-5-1-16,-6 11 3 0,1-5-8 0,3 4 6 0,0-1-8 15,-3 1 0-15,1 3-18 0,0 2-26 0,-3 2 12 16</inkml:trace>
  <inkml:trace contextRef="#ctx0" brushRef="#br0" timeOffset="180299.41">28422 8155 5 0,'0'0'28'0,"-4"-6"0"0,4 6-12 0,0 0 2 16,0 0-6-16,0 0 5 0,-12 0-4 16,12 0-10-16,0 0 8 0,-16 10-10 0,8-5 6 15,-2 4-3-15,2-1 4 0,-1-1-3 0,-1 1-1 16,2 1-3-16,1 0 3 0,-1-1 0 0,2 1-5 0,1-4 3 16,2 1-3-16,0 1 2 0,3-7-3 0,-2 9 2 15,2-9 5-15,0 7-7 0,0-7 2 0,0 0 2 16,8 9 4-16,-8-9-1 0,8 4-6 0,0-4 5 15,-8 0-3-15,14-3-1 0,-1 2 1 16,-1-2 1-16,-2-1 0 0,1 0 0 0,-1-2-4 0,1 2 7 16,0-2-3-16,-2-2-6 0,-2 1 8 0,1 1-8 15,-4 0 4-15,1 1 1 0,-1 0 1 0,-4 5-4 16,4-10 4-16,-4 10 4 0,3-8-2 0,-3 8-1 16,0 0-3-16,0 0 3 0,-9-5-2 0,9 5-4 15,-16 3 1-15,16-3 4 0,-16 5-5 0,7-3 3 16,-3 2-5-16,3 1 2 0,-1 1 2 0,4-1 2 15,-2-2 2-15,4 2-4 0,0-1 2 0,4-4-3 16,-6 9 2-16,3-5 2 0,3-4 1 0,-5 8-2 16,5-8 1-16,-1 8-2 0,1-8 2 0,0 0-1 15,8 7-1-15,-8-7 5 0,0 0 1 0,10 2-4 16,-10-2-4-16,12-2 4 0,-12 2 1 0,12-6-6 16,-7 3 4-16,2-2 2 0,-2 1-3 0,-1-1 5 15,-4 5-4-15,9-11 6 0,-7 5-4 0,1 0 1 16,-3 6 4-16,2-10 0 0,-2 10 6 0,0-9-1 15,0 9-1-15,0 0-6 0,-6-9 4 0,6 9-6 16,-12-1-2-16,12 1 1 0,0 0-3 0,-16 3-4 16,8 3 6-16,-1 0 1 0,3-1-1 0,-1 3 0 15,2-1 1-15,0 1 1 0,0 1-4 0,1 2 0 16,0-1-1-16,3-1-3 0,0 0 8 0,0-3-5 16,1-6 0-16,2 16 1 0,2-13 1 0,-4-3 2 15,8 8 1-15,-2-5-1 0,2-3 0 0,-8 0-1 16,17-1 2-16,-5 0-8 0,-2-3 6 0,3-1-2 15,-3 2-2-15,1-4-2 0,-1-2 3 0,0 3-4 16,-1-4 3-16,-4 0 0 0,0 2 2 0,0-3-4 16,-4 2 0-16,2 0-2 0,-3 0 4 0,0 9-2 15,-4-12-3-15,-1 5 1 0,1 2-1 0,-2 1 1 16,-3 0 4-16,-1 2-9 0,-2 0 6 0,1 1 0 16,-3 4 9-16,1-1-6 0,-4 5 1 0,6-2 1 15,-1 1-2-15,0 2-3 0,3-2 0 0,1 3 1 16,-2 0 6-16,5 0-4 0,-1 2 3 0,3-5 3 0,1 5-1 15,1-4-2-15,1-7-5 0,4 14 5 16,1-6-1-16,0-3-1 0,3-2-1 0,-1 1 3 16,4-1-2-16,3-3 5 0,-1 0 3 0,0-1-5 15,1-2-2-15,-1-1 1 0,3 1-1 0,-3-1 1 0,-1-2-5 16,-1 0 5-16,-2 0 1 0,-2-3-5 0,1 0 9 16,-5 1-3-16,1 0-5 0,-2 2 5 0,-2 6-1 15,0-15 0-15,-2 8-6 0,2 7 6 16,-6-13 1-16,0 7-1 0,-1 1 5 0,-3 0-10 0,1 2 8 15,0-1-8-15,-2 3 6 0,0 0-8 0,-1 1 1 16,1 2-5-16,1 0 7 0,-2 3-5 16,3 1 0-16,-2 3-2 0,2-1 5 0,2 3-7 0,-2-2-4 15,4 8-27-15,1-2-44 0,-3 3 21 0</inkml:trace>
  <inkml:trace contextRef="#ctx0" brushRef="#br0" timeOffset="181275.98">28388 11969 10 0,'-6'-6'40'0,"6"6"-8"0,0 0 0 0,0 0 0 0,0 0-7 16,-3-6-6-16,3 6 2 0,0 0-4 0,0 0 3 15,0-10-14-15,0 10-11 0,0 0 5 0,0 0 2 16,-2-10-9-16,2 10-8 0,-1-7-24 0,1 7-41 16,0-10 19-16</inkml:trace>
  <inkml:trace contextRef="#ctx0" brushRef="#br0" timeOffset="181717.13">28432 11705 10 0,'0'0'13'0,"0"0"-6"15,0 0 10-15,0 0 1 0,0 0-2 16,0 0 3-16,0 0 2 0,-8-15-4 0,8 15 7 16,0 0-4-16,0 0-5 0,0 0 4 0,0 0-1 0,0 0 1 15,0 0-2-15,-4-7 3 0,4 7 5 0,0 0-11 16,0 0 6-16,0 0-3 0,0 0-1 0,0 0-1 15,0-8-4-15,0 8-3 0,4-7-5 16,-4 7-3-16,4-10 3 0,-1 5 1 0,-3 5 0 0,2-11 2 16,-2 5-3-16,0 6-1 0,2-13-1 0,-2 8 0 15,0 5 2-15,2-10-2 0,-2 10 3 0,-2-11-6 16,2 11 2-16,0 0 4 0,0-10-7 0,0 10 0 16,-3-6-9-16,3 6-10 0,-4-8-15 0,4 8-26 15,-6-5-68-15,6 5 30 0</inkml:trace>
  <inkml:trace contextRef="#ctx0" brushRef="#br0" timeOffset="188280.42">29434 8046 25 0,'0'0'42'0,"0"0"-13"16,0 0-13-16,0 0-7 0,0 0-11 0,0 0-19 16,0 0-21-16,-8 25 11 0</inkml:trace>
  <inkml:trace contextRef="#ctx0" brushRef="#br0" timeOffset="189326.47">29231 11935 5 0,'0'0'14'0,"0"0"0"0,0 0-5 15,0 0-1-15,0 0-1 0,-3-16 2 0,3 16-5 16,0 0-1-16,0 0 0 0,0 0 5 0,0 0-9 16,0 0 4-16,0 0 0 0,0 0-5 0,0 0 4 15,0 0 1-15,0 0-3 0,0 0 1 0,0 0-2 16,0 0-1-16,0 0 4 0,0 0-2 0,0 0 1 16,0 0 1-16,0 0-3 0,0 0 2 0,0 0-7 15,0 0 4-15,0 0 2 0,0 0 3 0,0 0-3 16,0 0 2-16,0 0-7 0,0 0 7 0,0 0-4 15,0 0 2-15,0 0-3 0,0 0 6 0,0 0-4 16,0 0 2-16,0 0 3 0,0 0-2 0,0 0 0 16,0 0 1-16,0 0-5 0,0 0 7 0,0 0-5 15,0 0 4-15,0 0-4 0,0 0-1 0,0 0 0 16,0 0 2-16,0 0-4 0,3-8-6 0,-3 8-7 16,0 0-16-16,0 0 7 0</inkml:trace>
  <inkml:trace contextRef="#ctx0" brushRef="#br0" timeOffset="205237.25">29954 13758 13 0,'0'0'34'0,"4"-4"-5"0,-4 4 2 0,0 0-1 15,0 0-7-15,0 0 3 0,0 0-5 0,5-7-4 16,-5 7-1-16,0 0 0 0,0 0 0 0,0 0-7 16,0 0 3-16,0 0-1 0,0 0-4 0,0 0-2 15,0 0-2-15,0 0 0 0,0 0 1 0,0 0 0 16,0 0-1-16,0 0-4 0,0 0 0 0,0 0 5 15,0 0-2-15,0 0-1 0,0 0 4 0,-5 26-5 16,4-17 2-16,1 1 4 0,0 2-6 0,-2 1-3 16,1 0 10-16,0 4-2 0,1 1-5 0,-4-2-2 15,4 3 0-15,-3-2 0 0,1 0-9 0,1 2 8 16,1-3 3-16,-2 1 1 0,4 1-2 0,-2-4 4 16,2 2-8-16,-1-3 2 0,4-2 2 0,2 2-3 15,2-1 6-15,4-1 1 0,2-3-1 0,14 1 7 16,2-2-6-16,2-4 1 0,20-3-3 0,2-7-1 15,5 1 6-15,5-8-8 0,29-7-5 0,-7 1 9 16,5-3-4-16,-2-2-3 0,3-1 5 0,-2 2 7 16,-2-1-1-16,-1 3 9 0,-1-5-4 0,-25 8 5 15,-2 1 4-15,2-1 0 0,-3 5-1 0,-6-2-2 16,-2 7-2-16,-15 3 3 0,-6-1 1 0,0 5-10 16,-10-1-2-16,2 3-4 0,-6 1-3 0,-3 2-17 15,-1 0 2-15,-2 1-11 0,-4 2-1 0,-1 0-12 16,-2 0-32-16,-3-6-77 0,-5 16 35 0</inkml:trace>
  <inkml:trace contextRef="#ctx0" brushRef="#br0" timeOffset="-210829.63">20863 17321 4 0,'0'0'25'0,"0"0"-2"0,0 0-6 0,0 0 4 16,0 0 3-16,0 0-2 0,0 0 4 0,0 0-5 0,0 0-2 16,0 0 0-16,0 0-4 0,0 0-5 0,0 0 0 15,0 0 0-15,0 0-1 0,0 0-9 0,0 0 3 16,0 0 5-16,19-5 1 0,-19 5-7 0,20 1 7 15,-8-1-2-15,2-1 2 0,2 1-3 16,3 0-6-16,-6 0 3 0,6 1 0 0,1-1-1 16,0 0-3-16,8 0 0 0,-7-1 2 0,-1 2-1 15,8-3-5-15,-6 2 6 0,9-4 1 0,-2 5 1 16,2-4 1-16,1 2-4 0,0-1 3 0,-2 1-4 16,5-2 5-16,1 3-4 0,-2-2 3 0,6 0-3 15,-5-1 2-15,3 1 2 0,-3-1-2 0,3 2 0 16,1-1 6-16,-2-1-10 0,-2 2 3 0,2-2-5 15,-3 2 10-15,1-2-1 0,-2 2-7 0,1-3 5 16,1 3-1-16,-2-3 3 0,2 0-5 0,-2 1-1 16,0 1 3-16,-1-1-1 0,-1 0 1 0,2 0-4 15,-2 0 6-15,1 2-2 0,1-4 8 0,-1 3-14 16,1-2 2-16,-1-3 2 0,2 6 1 0,-3-3-1 16,2 0 3-16,-1 3-4 0,0 0 0 0,0-3-3 15,0 2 0-15,-3-1 1 0,1 5 0 0,-1-4 4 16,2 2 2-16,-3-2-5 0,-2 2 7 0,2 0-2 15,4 0 0-15,-11 0-3 0,9 0 3 0,-2 0 4 16,0 0-6-16,-6-1-2 0,5 0 2 16,2 1-1-16,-2 0-1 0,-4 0 5 0,-1 0-2 15,4 1-1-15,-5 0-2 0,1-1-3 0,1 2 6 16,-4-4-3-16,4 4-1 0,-3-2 6 0,1 0-8 16,-1 0 7-16,1 0-4 0,-3 2 2 0,-1-1-1 0,-2 1-1 15,-2-1-6-15,0 0 12 0,1-1-5 16,-2 3 3-16,-1-3-5 0,1 1 6 0,-4 1-3 15,1 0-1-15,-9-2 0 0,19 1-6 0,-9 2 10 16,-10-3-2-16,15 1-2 0,-15-1 1 0,12 0-2 16,-12 0-2-16,11 4 0 0,-11-4 9 0,12 3-6 15,-12-3 5-15,6 1-8 0,-6-1 1 0,0 0 3 16,0 0 1-16,14 3-5 0,-14-3 5 0,0 0-2 16,0 0 3-16,0 0-3 0,9 2 9 0,-9-2 7 15,0 0-6-15,0 0 7 0,0 0-4 0,0 0 2 16,0 0 6-16,0 0-5 0,0 0-3 0,0 0-5 15,0 0 1-15,0 0 2 0,0 0-5 16,0 0 1-16,0 0-2 0,0 0 0 0,0 0-11 16,0 0-3-16,0 0-2 0,8 0-36 0,-8 0-41 0,0 0-94 15,0 0 41-15</inkml:trace>
  <inkml:trace contextRef="#ctx0" brushRef="#br0" timeOffset="-204063.07">28029 9197 2 0,'0'0'7'0,"0"0"-7"0,0 0-1 0,0 0 2 16,0 0-1-16,0 0-2 0,0 0 8 0,0 0-8 15,0 0 6-15,0 0-3 0,0 0 2 0,0 0-2 16,0 0-2-16,0 0 0 0,0 0-2 0,0 0 2 16,0 0-2-16,0 0 2 0,0 0 2 0,0 0 0 15,0 0 3-15,0 0-6 0,0 0 4 0,0 0-4 0,0 0 7 16,-3-25-5-16,3 25-4 0,0 0 7 15,0 0 1-15,0 0-5 0,0 0 1 0,0 0 1 16,0 0 2-16,0 0 0 0,0 0 0 0,0 0-2 0,0 0-7 16,0 0 8-16,0 0-2 0,0 0-2 0,0 0 1 15,0 0 4-15,0 0-4 0,0 0 7 0,0 0-9 16,0 0 5-16,0 0-4 0,0 0-1 16,0 0 4-16,0 0-2 0,0 0-1 0,0 0-1 0,0 0 3 15,0 0-2-15,0 0 5 0,0 0-8 0,0 0 8 16,0 0-4-16,0 0-3 0,0 0 7 0,0 0-3 15,0 0-4-15,0 0 5 0,0 0 1 0,0 0-1 16,0 0 1-16,0 0-4 0,0 0-2 0,0 0-3 16,0 0 12-16,0 0-4 0,0 0 4 0,0 0-9 15,0 0-3-15,0 0 13 0,0 0-9 0,0 0-3 16,0 0 3-16</inkml:trace>
  <inkml:trace contextRef="#ctx0" brushRef="#br0" timeOffset="-201259.64">25125 15941 4 0,'2'-6'34'0,"-2"6"-8"16,0 0 2-16,5-9 0 0,-5 9-5 0,4-5-6 15,-4 5 3-15,4-6-15 0,-4 6 8 0,8-4-1 16,-8 4-8-16,8-5 4 0,-8 5 0 0,5-3-5 15,-5 3 0-15,0 0 7 0,6-4-9 0,-6 4 6 16,0 0-5-16,0 0 12 0,9 0-11 0,-9 0-1 16,9 6-2-16,-9-6 0 0,9 6 3 0,-7-2-5 15,2 1 4-15,1 1 4 0,0 2-9 0,0 3 5 16,1-2-2-16,0 3 3 0,2 1-7 0,1 2 8 16,-3 0-9-16,-1 2 0 0,0-2 2 0,3 0 8 15,-1-1-6-15,0 2-1 0,-3-4 0 0,5 3 3 16,-5-4-1-16,4 0-1 0,-2-2 3 0,1 1-4 15,1-2 4-15,0-1 1 0,3 0 0 16,0-3-1-16,5-1-3 0,1 0 6 0,12-6-5 0,3-1 1 16,7-5 3-16,10-6 1 0,5-4-7 0,6-1 5 15,26-15-3-15,-2 1 11 0,-2-1-13 0,1 0 1 16,-1 1 6-16,0 0 2 0,-23 8 0 0,24-10-3 16,-29 15 4-16,-1 0-1 0,1 4 1 15,-1 1-7-15,-3 3 0 0,0 2-4 0,-12 1-16 0,0 2-2 16,3 0-32-16,-5-1-55 0,-2 2 25 0</inkml:trace>
  <inkml:trace contextRef="#ctx0" brushRef="#br0" timeOffset="-192565.12">28085 17302 14 0,'0'0'28'0,"0"0"-3"0,0 0-3 0,0 0-2 15,0 0-6-15,38 0 1 0,-18-2 1 0,8 0-6 16,3-1 6-16,3 0-7 0,1 1-2 0,2-1 3 15,1-1-5-15,13 1 3 0,-13 0-3 0,1 1-1 16,15 0-4-16,-19-1 1 0,3 2 3 0,-3 1-12 16,-4-3 0-16,2 2-4 0,-3 1-1 0,-7 0 3 15,-4 1-6-15,-1 2 2 0,-5-2-12 0,1 0-27 16,-5 1 12-16</inkml:trace>
  <inkml:trace contextRef="#ctx0" brushRef="#br0" timeOffset="-192123.85">28188 17456 41 0,'0'0'24'0,"0"0"10"16,41-13-12-16,-12 11-2 0,8-4 1 0,14 1-6 15,3 0 0-15,0 2 0 0,-1-3 0 0,1 5-6 16,-2 1 4-16,-13 1-7 0,0 0-12 0,15 4-35 15,-15-1-45-15,-4 1 21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10-27T07:03:26.59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1108 3598 14 0,'0'0'44'0,"0"0"-6"0,0-10-4 0,0 10-1 15,0 0 4-15,0 0 0 0,0-11 11 0,0 11-6 16,0 0-2-16,0 0 1 0,0-8 4 0,0 8 0 16,0 0-4-16,0 0-5 0,0 0 0 0,0 0 0 15,0 0 2-15,0 0-9 0,0 0 14 0,0 0-3 16,-3-9 2-16,3 9 5 0,0 0-7 0,0 0-2 16,0 0 2-16,0 0 3 0,0 0-5 0,0 0-6 15,0 0 0-15,0 0 1 0,0 0-8 0,0 0-1 16,0 0-11-16,0 0 10 0,0 0-6 0,0 0-3 15,0 0 0-15,0 0 0 0,0 0-7 0,0 0 0 16,0 0-2-16,0 0-1 0,0 0-10 16,0 0 8-16,0 0 1 0,0 0-3 0,0 0 6 0,12 21-9 15,-6-13-1-15,0 1 0 0,0 2 1 16,3 7 3-16,1-3 2 0,-2 0-3 0,3 8 1 16,-2-6-1-16,2 7 1 0,-4-6 7 0,4 6-12 15,0-6 2-15,-2-1 4 0,3 5 3 0,1 1-3 16,-2-1 5-16,-2-6-8 0,3-1 8 0,-1-2-7 15,3-1 7-15,-2 0 3 0,2-4-3 0,-1-3-1 16,8-5-1-16,11 0-2 0,-1-12 10 0,2-1-8 16,17-19 2-16,28-17-1 0,-1-6 1 0,2-5-1 15,4-2-4-15,1-8-2 0,5-3 5 0,1-5-6 16,4-4-5-16,3-4 5 0,5-3 6 0,5 7 0 16,3-1-5-16,1 1-5 0,-1 1 4 0,3 3-4 15,-6-3 3-15,2 4 4 0,-1 5-4 0,-4 0 0 16,1 3 0-16,-6 14-8 0,-5 4 7 0,-10 6-1 15,-2 5-2-15,-30 11-6 0,2 6-9 0,1-6 5 16,-8 4-3-16,4 5-13 0,-16 3 0 0,-1 2-15 16,-2 2-14-16,-4 1-18 0,-1 2-94 0,-9 5-189 15,-5 3 83-15</inkml:trace>
  <inkml:trace contextRef="#ctx0" brushRef="#br0" timeOffset="6189.71">20240 12228 5 0,'-7'-5'13'15,"7"5"-3"-15,-7-3-1 0,7 3-5 0,-10-5 8 0,5 3-1 16,5 2 4-16,-7-4 2 0,7 4-7 0,-10-5-5 16,3 2 3-16,0 0 0 0,7 3 4 0,-13-4-2 15,8 1 1-15,-4 1-4 0,-1-2 0 0,-1 1-2 16,0-1-4-16,0 1 5 0,-1 0-3 0,0-2 3 16,-1 3-2-16,1-1-1 0,1 0-6 0,-1 0 1 15,1 1 9-15,1-1-5 0,2 2 1 0,-2-3-4 16,1 2 1-16,1 1 0 0,-3-1 0 0,2 0-1 15,1 0-1-15,8 2 0 0,-14-1 4 0,14 1-5 16,-13-1 3-16,13 1-4 0,-9 0 5 0,9 0-1 16,-9-3-2-16,9 3-2 0,0 0 2 0,-7-1 2 15,7 1-3-15,0 0 6 0,0 0-2 0,0 0 1 16,0 0 1-16,0 0-2 0,0 0 2 0,0 0-2 16,0 0-4-16,0 0 3 0,21 9 3 0,-10-8-1 15,0 1 2-15,1 1-2 0,5 0-1 0,1-3-3 16,1 2 4-16,1 0 0 0,0 0 0 0,3 1 2 15,5-2-5-15,0 0-1 0,4 4 4 0,0-3 1 0,-1-1-6 16,1 0 4-16,2 2-2 0,1-3 4 16,2 3 0-16,1-3 0 0,2 3-2 0,10-2 2 0,-11-1-1 15,11 3-5-15,-13-1 5 0,2-2-1 16,-4 0 2-16,1 1-2 0,1 0-1 0,-1 2 7 0,1-2-1 16,0 0-9-16,-4-1 7 0,1 1-3 0,-1 1 1 15,-1-2 5-15,-4 2-9 0,0 0 6 0,-6-2-8 16,-2 0 6-16,1 0-2 0,-1 0 1 0,-2 2 1 15,0-4-2-15,-7 2 1 0,2 0 2 0,-4 0-4 16,1 0 1-16,-10 0-3 0,12 0 3 0,-12 0 2 16,7 0-5-16,-7 0 1 0,0 0 0 0,8 0 4 15,-8 0-2-15,0 0 1 0,0 0 3 0,0 0-4 16,0 0-2-16,-32 0-1 0,18 0 8 0,-5 2-5 16,-3-1 1-16,2-1 0 0,-11 0 4 0,2 0-4 15,1 0-2-15,-1 2 0 0,-1-1 1 0,2-1-2 16,-3 0 4-16,0 1 4 0,1 1-7 0,-4 0-1 15,0 0-1-15,-3-2 8 0,1 3-6 0,0-2-2 16,2 1 0-16,-2-1 3 0,1 0-1 0,1 1-1 16,2 0 0-16,-2 0 2 0,0-1 2 0,2 1-5 15,-1 0 2-15,1 3 0 0,3-3 2 0,0 0 0 16,8-1-1-16,-7-1 0 0,7 3-1 0,1-1-1 16,2 0 1-16,0 0 2 0,1 0 0 0,5 1 2 15,2-3-2-15,-1 1-6 0,4 1 6 0,7-2 1 16,-12 1 1-16,12-1 8 0,-6 1 0 0,6-1-5 15,0 0 2-15,0 0 0 0,0 0-3 0,0 0-1 16,34 0-1-16,-12-1 2 0,9-2-2 0,1 3 2 16,-1-4 1-16,4 0-7 0,1 2 4 0,-2-2 3 15,5 3-1-15,-1-2 0 0,0-1 0 0,-1 1 0 16,1 3-4-16,-3-3 4 0,2 1-5 0,-3-1-1 16,-3 2 3-16,-1 1 1 0,-10-1-1 0,2 1 1 15,-3 1-2-15,-6-1-11 0,1 1-19 0,-2 4-30 16,-6-2-61-16,0-1 27 0</inkml:trace>
  <inkml:trace contextRef="#ctx0" brushRef="#br0" timeOffset="9721.28">20011 13905 30 0,'-10'-5'40'0,"1"0"-4"0,3 1-7 15,-3-1-4-15,-1 0-3 0,2 1-4 0,0-1-2 16,3 2 4-16,-2 0-6 0,7 3 4 0,-9-4-3 15,9 4-9-15,-8-4 6 0,8 4-5 0,-4-4 8 16,4 4-5-16,0 0 0 0,0 0 1 0,0 0 0 16,0 0-2-16,0 0 1 0,27-5 0 0,-10 5-5 15,4 0 1-15,7-2-3 0,3 2 4 0,2 2 0 16,3-1-2-16,1 1-1 0,14-1 3 0,0 0-6 16,2-2 1-16,-1 2 0 0,3 0 3 0,-1-1-6 15,6 2 1-15,0-2 3 0,3 3-6 0,-2-4 6 16,2 4 0-16,-5-3 0 0,3 0-2 0,-7 0 2 15,3 0-2-15,-1 0 0 0,-5-2-1 0,0 1 6 16,-15 2-3-16,1-1 0 0,0 0-2 0,-3 0-1 16,-2 0 1-16,-1 0 2 0,-2 2-2 0,-8-2 2 15,-1 3-3-15,1-2 1 0,-4-1-1 0,-4 0 1 16,-1 0 0-16,-2 1-3 0,2 1 1 0,-3 0-1 16,-4 0-3-16,-5-2-5 0,9 3-2 0,-9-3-1 15,0 0-6-15,0 0 1 0,0 0 2 0,0 0-1 16,-22 14 1-16,9-10-3 0,-5 0-2 0,-2-2 1 15,-2 0 3-15,-3 1 2 0,-4 0-3 0,-1-2 1 16,-1 1 0-16,-2-2 6 0,-2-2-1 0,-4 4-1 16,-11-8 3-16,9 5 2 0,-9-1 0 0,-3 0 2 0,-1-2 3 15,4-2 3-15,9 4 2 0,-10 0 2 0,0-3-1 16,11 1 3-16,0 4 2 0,-9-6 1 16,8 4-2-16,3-1 2 0,2 0 0 0,-3 0 4 15,-1 0-8-15,3-1-3 0,-1 0 5 0,4 0 1 16,2 2-2-16,0 4 0 0,0-2-2 0,4-1-1 0,0 1 1 15,8-1-3-15,0 1 1 0,2 1-2 0,6-1 3 16,-2 0-4-16,5-1 5 0,0 1-7 16,9 0 5-16,-13 0-1 0,13 0-3 0,0 0 3 15,-8 1 1-15,8-1 3 0,0 0 2 0,0 0-4 0,24 6-6 16,-4-3 10-16,9-1-8 0,6 2 2 0,0-1 2 16,17 1 0-16,0-3 0 0,0 1-1 0,6 0 0 15,-3-2-2-15,5 1 4 0,4 0-2 0,-3-1-3 16,0 0 0-16,1-4 3 0,-3 7 3 15,-2 0-3-15,-5-2-4 0,-2 0 1 0,-10-1 4 0,-2 0-4 16,-1 2 4-16,-1 1-7 0,-1-3 7 0,-2 3-2 16,-5-3 2-16,-6 1-2 0,-3-1 0 0,-1 0-3 15,-7 2 3-15,-1-2-8 0,-3 0-4 0,-7 0 2 16,9 1 7-16,-9-1-9 0,0 0 5 0,0 0 1 16,-30 7-2-16,3-3 9 0,-3 0-6 0,-6-3 1 15,-16 5 3-15,-5-3-5 0,-1 2 0 0,-2-3 1 16,-4 2 0-16,-1 1-1 0,-1-1 3 0,0-4-2 15,3 5 2-15,2-1-4 0,5-4-8 0,-1 5-20 16,4-1-36-16,14 2 15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10-27T07:03:48.0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14470 10065 71 0,'0'0'73'0,"2"-7"-14"0,-2 7-9 0,2-7-1 15,-2 7 1-15,2-8-3 0,-2 8-4 0,3-6-7 16,-3 6-9-16,0 0 0 0,1-8 3 0,-1 8-1 16,0 0 8-16,3-7-4 0,-3 7-16 0,0 0 12 15,0 0-10-15,0 0-5 0,2-7 6 0,-2 7-6 16,0 0 6-16,0 0-10 0,0 0-5 0,0 0 5 16,0 0-2-16,0 0-3 0,0 0 7 0,0 0-11 15,0 0 3-15,0 0 1 0,0 0-3 0,0 0-2 16,0 0 1-16,0 0 2 0,0 0-2 0,0 0 2 15,0 0-6-15,0 0-4 0,0 0-3 0,0 0 10 16,0 0-14-16,0 0 15 0,7 24-4 0,-6-17 5 16,2 1-2-16,-2 3 3 0,1 1 2 0,0 0-7 15,4 3 5-15,-3 1-3 0,3-4-2 0,0 2 1 16,-2-2-12-16,3 1 12 0,-1-4-9 0,2 2 18 16,-2-3-7-16,3 0-1 0,4-4 0 0,5 1 6 15,1-5-6-15,9-2 13 0,3-7-10 0,6-4 0 16,14-10-3-16,3-4 4 0,22-12 0 0,-1-8-3 15,-1 1-12-15,3-3 31 0,0-1-14 0,2-3-3 16,3 2 4-16,4-3 7 0,-3 1 4 0,-4-5 5 16,-2 6 3-16,-3 4-10 0,-23 12-2 0,21-12 0 0,-25 21-3 15,4 3 2-15,-8-1 0 0,-11 11-5 0,-1 0-2 16,-4 2-10-16,-2 3-21 0,-5 2-8 16,-1 3-15-16,-4 3-12 0,-3 1-17 0,-5 2-59 15,-1 3-145-15,-4 0 65 0</inkml:trace>
  <inkml:trace contextRef="#ctx0" brushRef="#br0" timeOffset="5179.83">13261 9649 54 0,'0'0'49'0,"0"0"-9"15,0 0 1-15,0-9-8 0,0 9 0 0,0 0-6 16,0 0 1-16,0 0-6 0,0 0-1 0,0 0-3 16,0 0-7-16,0 0 3 0,0 0 1 0,0 0-6 15,0 0 0-15,0 0 1 0,0 0-2 0,0 0-5 16,0 0-12-16,0 0 12 0,0 0 3 0,0 0 0 16,0 0 2-16,0 0-1 0,0 0-2 0,0 0-3 15,11 19-2-15,-11-19 0 0,3 8-5 0,-1-4 4 16,-2-4 3-16,4 11-3 0,-4-5-2 0,2 0 3 15,1 1 4-15,-3-7-1 0,5 16-3 0,-3-7 1 16,2 1-4-16,-1 0 6 0,-1 2-9 0,2 1 9 16,0 1-3-16,1 1 0 0,2 2 0 0,-4-2 5 15,5 3-7-15,-4 5 1 0,3-4 7 0,-3 0-4 16,4 6-7-16,-2-1 5 0,3 2 0 0,-2 0 2 16,4 1 2-16,-4-1-5 0,0 3 4 0,1-1-2 15,2 1-2-15,-1 1 5 0,-1 0-4 0,2-1 1 16,-1 2-2-16,1-5 3 0,0 3-7 0,-3-1 3 15,1 1-1-15,1-2 6 0,1 0-4 0,-1-1-4 16,1 2 7-16,0-2-1 0,-1 0 2 0,-1 2-1 16,-1-3 0-16,3 5-3 0,1-5 4 0,-3 5-4 15,2-2 9-15,-2 2-9 0,-1-1 5 0,2-1-3 16,1-1-5-16,-2 3 4 0,1-1 0 0,3-3 0 16,-2 3 2-16,-1-2-5 0,-1 1 2 0,1 1 3 0,-1-3 4 15,1 4-6-15,1-3 1 0,-2 1-3 16,-1-1 0-16,2 0 3 0,-2 1 1 0,0-1-7 15,-1 3 4-15,0-7 1 0,0 2 3 0,-2 2-6 16,-2-1-1-16,1 1 5 0,1 4 3 0,2-6-2 0,-3 5-3 16,-1 0 1-16,0 1 5 0,1 1-9 15,-1-3-2-15,1 3 6 0,-1-3 4 0,-2 2-2 16,2-2-2-16,0 3-2 0,0 1 2 0,-2-3-2 16,2 2 7-16,0-1-7 0,-2 0 0 0,1-2 1 15,1 0 5-15,0 1-4 0,0-2 3 0,0 1-2 0,-2 0-5 16,5-1 3-16,-4 1-1 0,1-2 5 15,-2-1 0-15,2 3-4 0,0-2 0 0,0-1 4 16,2 2-4-16,-3-2 1 0,-1 3 0 0,2-2 2 16,0-2-3-16,-2 1 5 0,2-2-5 0,-2 2 4 0,2 0-2 15,-2-1 0-15,0 1-2 0,0-7 3 0,0 5-4 16,2 1 5-16,-2-6 5 0,0 5-5 16,0-5-3-16,0 1-2 0,-2-2 4 0,4-1-4 15,-2 3 7-15,2-1-4 0,-1-3 0 0,-1 1 0 0,3-1 0 16,-1 1-3-16,-2-5 6 0,2 4-2 0,-2-6-3 15,2 2 0-15,-2-2 6 0,2 0-4 0,-1 0 1 16,1-1 3-16,-2 0-14 0,2-2 13 0,0 0-4 16,-2-7 6-16,0 13 5 0,2-6-10 15,-2-7 3-15,0 10-5 0,0-10 0 0,3 8 5 0,-3-8-6 16,1 6 9-16,-1-6-5 0,1 6-8 0,-1-6 7 16,0 0 7-16,0 0-7 0,0 0-1 0,2 7 1 15,-2-7-3-15,0 0 4 0,0 0-7 0,0 0 4 16,0 0 1-16,0 0-5 0,0 0 1 0,0 0 2 15,0 0-11-15,0 0 1 0,0 0-4 0,0 0-14 16,0 0-52-16,0 0-88 0,0 0 40 0</inkml:trace>
  <inkml:trace contextRef="#ctx0" brushRef="#br0" timeOffset="6921.67">13205 9760 5 0,'0'0'10'0,"0"0"-5"0,11 0 4 16,-11 0-9-16,12 1 10 0,-3 0-4 0,4 1-3 0,-2-2 2 15,1 1 2-15,3-1-8 0,3 0 3 0,5 0 4 16,6 0-7-16,2 0 7 0,1-1-2 0,4-3 0 15,-1 2 0-15,15-6-1 0,3-3 1 0,-1 3-3 16,-2-1 2-16,7 0 3 0,-4-3-7 0,1 2 0 16,0 1-3-16,0-2 7 0,-1 0-3 0,-14 3 0 15,15-2 1-15,-1-1 0 0,0 1 0 0,-4 0-1 16,3 0 0-16,-1 1 2 0,-2-1-1 0,1 1 2 16,-12 1 1-16,14-1-3 0,-2 0 0 0,-12 1-2 15,1 1 0-15,-1-2 2 0,-2-1 1 0,1 1-4 16,-3 1-1-16,-1-1 4 0,-2 1 1 0,-1 1 0 15,-2 0-3-15,-9 0 1 0,3 4 0 0,-6-1-1 16,2 0-7-16,-4 0 11 0,-5 3 2 0,3-2-3 16,-1 1-3-16,-3 2-1 0,-3-2 4 0,-5 2-5 15,13 0 3-15,-13 0-1 0,9 2-1 0,-9-2-1 16,6 4 0-16,-6-4 0 0,6 6 1 0,-3-2-1 16,-3-4 1-16,1 12-2 0,1-7 2 0,-2 5 5 15,0-1-2-15,0 3 2 0,1 0-3 0,-2 3 6 16,2 1-3-16,-2 3 1 0,2 6-2 0,-2-6 3 15,1 2 0-15,0 6-2 0,2-1 0 0,-2 2 1 16,0 0-8-16,4 1 4 0,0 1 2 0,-2-1 3 16,2 6-1-16,0-1-3 0,2 0 0 0,3 14 0 15,-1-13-1-15,2 10 3 0,-1 1 0 0,3 0-3 16,0-1 3-16,-1 1 0 0,0 0-1 0,-2-11 1 16,5 12-4-16,0-1 7 0,-2 1-1 0,-1-1-2 15,1 2-4-15,2 0 0 0,0 0 6 0,1-2-3 0,0 4-1 16,1-4 0-16,-1 1 2 0,2 1-8 15,-2-1 4-15,-2 3 1 0,5-4 1 0,-3 1-1 16,-1-1-1-16,0-3 4 0,4 1-3 0,0 2 1 16,-3-3-3-16,-4-8 0 0,6 11 4 0,0 3 2 0,-3-1-5 15,3 1 0-15,-4 2-1 0,1-5 1 0,-3 2 0 16,2-1-1-16,-2-1 4 0,-2-12 4 16,5 11-5-16,-6-9 0 0,0-2-3 0,-1 0 5 15,1-3-2-15,1 2 0 0,-3-2-3 0,-2 2 5 16,1-1-2-16,1-4 5 0,1 1 8 0,-3 0-4 0,0-2-2 15,-2-1-6-15,2-7-1 0,-1 0 5 0,-2-1-1 16,0 1-2-16,1-1 1 0,0-1 1 0,1 0-3 16,-1-2 10-16,1-3-10 0,-3 0 1 15,2 0 3-15,-2-1-1 0,2-1-3 0,-2 1-1 0,0-2-2 16,1 1 5-16,-1-2-1 0,0-2-3 0,0-6 3 16,-1 14-4-16,1-14 4 0,0 10 0 0,0-10-3 15,-3 8 6-15,3-8 1 0,-6 7-3 0,2-3-1 16,4-4-6-16,-13 6-4 0,0-5-2 15,3 3 5-15,-4-1-1 0,0-1-5 0,-3-1-3 0,-3-1-9 16,-2 0-19-16,-6 0-43 0,-2 0 141 0,-2 4-73 16,1-4 3-16,-1 2 5 0,-3-2 0 0,0 2 2 15,-3-1 5-15,3 1 0 0,-5-1 2 0,0 3 9 16,2-2 0-16,0 2 4 0,-16 2-7 0,16-2 8 16,-2 2-7-16,-10 0 3 0,0 3 0 0,12-2 11 15,0-1-4-15,-14 2-1 0,2-1-4 0,12 2-2 16,-14 0 1-16,5 0 3 0,10 0-3 0,0 0-3 15,-1 0 0-15,4-1 5 0,-4 0 3 0,2 1-6 16,-2-1 2-16,2-1 6 0,4 0-12 0,-1-2 14 16,1 4-2-16,3-2-5 0,0-2 1 0,2 2-2 15,7-3-10-15,2 1 11 0,0-1-2 0,-2 0-3 16,-1 2 4-16,4-4-7 0,0 2 5 0,4-1 3 16,-1-1 1-16,1 0 4 0,2 1-6 0,0-3-3 15,2 2 0-15,2-1-4 0,7-1 0 0,-14 3-2 16,6-3 3-16,8 0-1 0,0 0-15 0,-9 1-13 15,9-1-9-15,0 0-19 0,-10 3-47 0,6 0-103 16,4-3 46-16</inkml:trace>
  <inkml:trace contextRef="#ctx0" brushRef="#br0" timeOffset="19006.06">19043 5224 14 0,'0'0'39'15,"0"0"-2"-15,0 0-9 0,0 0 3 0,0 0-7 16,0 0-4-16,0 0-4 0,0 0-2 0,0 0-3 16,0 0-5-16,0 0 3 0,0 0-4 0,0 0 5 15,0 0-2-15,0 0-1 0,0 0-5 0,-7 32 4 16,7-32 1-16,3 17-1 0,-2-9-2 0,-1-8 8 16,2 18-11-16,0-10-3 0,-2-8 4 0,5 14-2 15,-2-8-3-15,-3-6 3 0,5 10-1 16,-3-4 5-16,-2-6-6 0,5 7 4 0,-5-7-5 15,6 6 2-15,-6-6 4 0,0 0-4 0,10 7 0 16,-10-7 2-16,0 0 2 0,6 3-5 0,-6-3 2 0,0 0 0 16,0 0 2-16,9-15-1 0,-9 15-2 0,3-11 3 15,-3 11-4-15,0-15-1 0,-2 4-2 16,1 2 8-16,-3 0-6 0,2 2 8 0,-1 0 3 16,-1 0 3-16,-1 1-8 0,5 6 0 0,-7-12-4 0,1 8 3 15,1 0 3-15,0 0-8 0,5 4-4 16,-10-7 9-16,10 7-3 0,-8-3 1 0,8 3-1 0,0 0-1 15,-9-2-4-15,9 2 5 0,0 0 1 0,-14 5-4 16,12-1 1-16,-2 1-8 0,0 0 5 16,4-5 2-16,-4 12-2 0,4-12 5 0,0 15-1 15,0-15 4-15,3 16-3 0,-1-7 0 0,2-1 1 16,0 1-4-16,-4-9 3 0,10 13-3 0,-2-6 4 16,-2-1-6-16,2-2 3 0,1 4-2 0,-9-8 6 0,13 5 1 15,-5-4-5-15,-8-1 8 0,15 1-12 0,-15-1 3 16,13-3 1-16,-13 3-2 0,14-4 1 15,-14 4-1-15,10-9 6 0,-6 2 0 0,-4 7-10 16,5-11-9-16,-4 6 4 0,0-3 5 0,-1 8-3 16,-1-14 9-16,1 14 4 0,-4-16-6 0,2 9 6 15,-5 0 6-15,3 1-10 0,-2 1 3 0,0 0 3 0,-1 0 0 16,1 2 3-16,6 3-7 0,-12-5 7 16,4 2-8-16,0 2-8 0,8 1 0 0,-14 1 4 15,6 2-23-15,8-3-31 0,-11 7 14 0</inkml:trace>
  <inkml:trace contextRef="#ctx0" brushRef="#br0" timeOffset="19496.62">19145 5906 1 0,'0'0'12'0,"6"6"-5"0,-6-6 7 16,0 0-7-16,9 3 0 0,-9-3 3 0,0 0-5 16,0 0-2-16,0 0 4 0,0 0-7 0,21-10 1 15,-19 4-4-15,1 2-1 0,-2-4-8 0,-1 8 12 16,0-14-5-16,-1 7-4 0,1 7-9 16,-3-14 27-16,1 8-12 0,2 6-3 0,-5-9-5 0,-2 5 4 15</inkml:trace>
  <inkml:trace contextRef="#ctx0" brushRef="#br0" timeOffset="19549.72">19159 5829 13 0,'0'0'-1'0,"-12"-1"0"16,12 1-2-16,-12 4 5 0,5-2 1 0,1 2-4 15,1-1 5-15,-3 3-7 0,4-1-1 0,1 0 2 16,0 2-2-16</inkml:trace>
  <inkml:trace contextRef="#ctx0" brushRef="#br0" timeOffset="19561.72">19094 5881 1 0</inkml:trace>
  <inkml:trace contextRef="#ctx0" brushRef="#br0" timeOffset="19755.88">19105 5923 2 0,'12'2'6'0,"-12"-2"0"0,0 0-4 0,17-2 1 16,-17 2-3-16,11-5 2 0,-11 5-1 0,10-11 2 15,-5 6 2-15,-1 0-2 0,-1 0 4 0,-1-1 0 16,-2 6 2-16,4-12 4 0,-4 5-1 15,0-3-2-15,0 10 4 0,-5-10 5 0,3 4-1 16,2 6-3-16,-7-9 6 0,2 5-5 0,-2 0-9 0,-1 1 2 16,0 3 0-16,-1-3-4 0,9 3 4 0,-18 0-2 15,8 1-5-15,1 1 16 0,-1 0-22 0,2 0 5 16,0 0 3-16,8-2 0 0,-10 5-1 16,4-3-2-16,6-2-9 0,-8 3-5 0,8-3-10 15,0 0-15-15,-6 1-41 0,6-1 19 0</inkml:trace>
  <inkml:trace contextRef="#ctx0" brushRef="#br0" timeOffset="20238.82">19100 5466 2 0,'7'30'3'0,"2"3"0"0,0 2 2 16,-2 0-4-16,6 8 1 0,-2 3-2 0,-3-13-3 16,1 1-3-16,1 0 1 0</inkml:trace>
  <inkml:trace contextRef="#ctx0" brushRef="#br0" timeOffset="22328.55">8717 10326 48 0,'-8'0'54'0,"8"0"-11"0,0 0-2 0,-6-4-11 16,6 4-6-16,0 0-7 0,0 0 0 15,0 0-4-15,0 0-2 0,0 0 0 0,12-13 1 0,-2 8-4 16,0-2 1-16,1 0-1 0,3-2-4 0,2-1 0 16,-1 0-2-16,1 2 2 0,1 0 1 0,0-1-2 15,-6 5 0-15,2-2-4 0,-3 1-6 0,2 1 4 16,-1 1-8-16,-2 0 0 0,-2 1-5 0,0 0-7 16,-7 2-3-16,0 0 0 0,13 0 4 0,-13 0-16 15,5 6-41-15,-5-6 136 0,3 5-70 0,-3-5 0 16,0 0 0-16,-8 15 3 0,3-9 5 0,-3 2-2 15,-1-1 6-15,0 1 1 0,0 2 3 0,-2-3 6 16,-2 4 3-16,-1-1-1 0,-1-1 5 0,2 0 2 16,2-1 3-16,0-2 4 0,2 1 0 0,-1-3 0 15,1 1-2-15,3 0 2 0,2-3 0 0,4-2 2 16,-9 5-1-16,9-5-2 0,-5 2-3 0,5-2 1 16,0 0-5-16,0 0-2 0,0 0 1 0,0 0-4 15,0 0 0-15,25-16-4 0,-9 9 3 0,-1-3 0 16,3-1-1-16,4-4 0 0,2 2-3 0,-5 1-2 15,2-2-3-15,-4 3 2 0,0 1-1 0,1 0 6 16,-5 5-10-16,-3 0 5 0,-1-1-16 0,0 3-3 16,-2 0-6-16,-1 2-3 0,-6 1 3 0,0 0 3 15,0 0 0-15,10 4 4 0,-10-4-1 0,0 0 7 16,-12 19 5-16,3-10 1 0,-5 4 6 0,1 1-1 16,-8 4 12-16,6-4-2 0,-9 3 5 0,-1 1-1 15,-1 0 1-15,1 0 2 0,3-4 7 0,3-1-1 16,2-4-1-16,3 0 0 0,3-4-2 0,1 0-1 15,3-2-11-15,2 0 3 0,0 0-6 0,5-3-22 16,-6 6-5-16,6-6-4 0,0 0 3 0,0 0-2 16,26 3-15-16,-5-4-19 0,8 3-35 0,1-1-98 15,2 3 43-15</inkml:trace>
  <inkml:trace contextRef="#ctx0" brushRef="#br0" timeOffset="23400.48">8931 12294 15 0,'-5'4'34'0,"-2"3"1"0,-2 1 1 16,0-3 2-16,0 1-2 0,-1 2-2 0,1-3 2 15,0 1-12-15,4 0 11 0,-3-3-1 0,2-1 1 16,6-2 3-16,-8 6-7 0,8-6 0 0,-7 4 0 16,7-4-8-16,0 0-4 0,-5 4-5 0,5-4 6 15,0 0-10-15,0 0-3 0,0 0-1 0,0 0-5 16,0 0 3-16,0 0-7 0,0 0 9 0,0 0-1 16,0 0-11-16,23-2-8 0,-23 2-2 0,11 3-3 15,-6-1-1-15,-5-2-2 0,7 5 2 0,-7-5 5 16,2 10-4-16,-2-10 8 0,-2 10 0 0,-1-2 9 15,-3 0 3-15,-1 1 8 0,-2 0 4 0,-3 4-8 16,-3-2 3-16,-2 0 2 0,1 3 0 0,0-4 6 16,-1-1 3-16,1 4 1 0,0-5 5 0,4-2 7 15,1-1 5-15,3 1 14 0,-1-3 4 0,2-1 4 16,0 1-3-16,7-3-3 0,-9 1-1 0,9-1-8 16,0 0-4-16,-4-9-9 0,4 9-8 0,14-25-6 15,5 3-13-15,6-4-10 0,12-6-12 0,2-1-20 0,5-3-34 16,-1 4-98-16,4-4-183 0,2 3 81 0</inkml:trace>
  <inkml:trace contextRef="#ctx0" brushRef="#br0" timeOffset="25330.32">22445 4447 2 0,'11'-2'3'15,"7"-1"5"-15,-1 1 3 0,1-4-6 0,-2 3 1 16,-2 1-4-16,-2 0 2 0,1-2-4 0,-3 0 4 16,0 3-2-16,-1-2-2 0,-9 3 0 0,14-1 3 0,-9-2-4 15,-5 3-2-15,12-2 6 0,-12 2-4 0,6-2 3 16,-6 2 0-16,0 0-1 0,0 0-4 15,0 0 4-15,0 0-2 0,0 0-2 0,0 0 2 16,0 0 1-16,-34 3 0 0,21-2-2 0,1 0 3 16,2 1 3-16,-5-1 0 0,1 2 5 0,1 0-5 0,1-1 0 15,0 0 6-15,3 0-5 0,2 0 5 0,7-2-2 16,-11 2-2-16,11-2 6 0,-10 0-5 0,10 0 5 16,0 0-11-16,0 0 10 0,0 0-4 15,0 0 4-15,0 0-7 0,0 0-3 0,0 0 7 16,0 0-6-16,0 0 4 0,0 0-4 0,24-10 1 0,-13 7 2 15,2-1-3-15,-1-1 2 0,0 2 1 16,1-1-2-16,-1 0-3 0,-1 1 1 0,-2 1-2 0,-2-2-1 16,-7 4-1-16,11-4-8 0,-6 4-23 0,-5 0-35 15,0 0 16-15</inkml:trace>
  <inkml:trace contextRef="#ctx0" brushRef="#br0" timeOffset="25513.77">22607 4381 59 0,'-24'14'-3'0,"15"-11"5"0,-3 3-3 0,-4-1 5 15,-1 1 1-15,-1 0 0 0,0 0 0 0,2-2-1 16,-2 1-2-16,5-1 10 0,2-1 1 15,0 0-2-15,4 1-3 0,1-4 0 0,6 0 1 16,-11 3-6-16,11-3 5 0,0 0 1 0,-9 2-2 16,9-2 2-16,0 0-1 0,0 0 2 0,0 0-2 15,0 0 5-15,33-9-12 0,-15 3 3 0,-1 0-3 0,3 1 3 16,8-5 4-16,-8 3-7 0,7 0 0 16,-1 0 3-16,-4 1-7 0,-2-1 0 0,0 1-1 15,-3 3-7-15,-4 0-5 0,0 0-19 0,-4-1-37 16,-1 4 17-16</inkml:trace>
  <inkml:trace contextRef="#ctx0" brushRef="#br0" timeOffset="25720.78">22638 4406 11 0,'-27'8'11'0,"1"1"1"0,-2-3 3 15,0 1 4-15,0 0 1 0,2 2 2 0,6-5 3 16,2 1 0-16,3-2 2 0,2 0 1 0,2 0 0 16,3-1-10-16,1 0 3 0,1-1 1 0,6-1 3 15,-9 3 0-15,9-3-1 0,0 0 3 0,0 0-3 16,0 0 0-16,0 0-9 0,0 0-2 0,28-13-4 15,-10 5 3-15,0 3 2 0,4-1-4 0,-1 1-1 16,-1-2-3-16,1 2-1 0,0 0 0 0,-2 2-2 16,-5 1-11-16,-2 1-15 0,-1 2-11 0,-1 1 0 15,-5 1 3-15,-1 1-5 0,-4-4 4 0,-1 17-28 0,-7-5-64 16,-6 4 29-16</inkml:trace>
  <inkml:trace contextRef="#ctx0" brushRef="#br0" timeOffset="26966.15">22277 7246 21 0,'0'0'38'0,"0"0"-2"0,0 0-10 0,31-11 4 0,-16 8-7 16,2-4 1-16,2 1-6 0,0 0 1 0,2-1-3 15,-1 1-1-15,1-1-4 0,7 1-4 0,-8 2 1 16,-1-1 1-16,-1 0-2 0,0-1 1 0,-6 4 1 16,0 0-5-16,0-1 4 0,-4 2-7 0,1 1-7 15,-9 0-3-15,11 0-1 0,-11 0-2 0,0 0 6 16,8 0-5-16,-8 0 9 0,0 0 6 0,0 0 9 15,0 0 2-15,0 0 1 0,0 0 5 0,-23 8 4 16,14-6-1-16,-3 2-3 0,1-3 3 0,-7-1-1 16,5 4 10-16,-3-2-2 0,3 0-4 0,0-1 5 15,3 2 3-15,-2-2-3 0,5 1-3 0,0-1 4 16,7-1-21-16,-13 0 11 0,13 0-6 0,-8 0 1 16,8 0-11-16,0 0 14 0,0 0-13 0,0 0 3 15,0 0-11-15,0 0 7 0,0 0 5 0,0 0-4 16,16-12-2-16,-6 7-6 0,3-1 5 0,-1 0-2 15,5-1 3-15,-4 3-6 0,0-1-3 0,1 1 5 16,-1-1-7-16,-2 0 1 0,1 2-4 0,-2 0 1 16,-5 1-12-16,-5 2-1 0,13-1-6 0,-13 1 3 15,6-3 3-15,-6 3-3 0,0 0 5 0,0 0 5 16,0 0 5-16,0 0-4 0,0 0 10 0,0 0-3 16,-25 9-2-16,12-6 6 0,-1 0-2 0,2 1 18 15,1-1-2-15,-7 1 6 0,5 0-4 0,-2-2 4 16,3 0 2-16,-1 2 5 0,0-2 5 0,-1-1-5 15,3 0-6-15,4 1 11 0,0-1-3 0,7-1 8 16,-11 0-13-16,11 0 16 0,0 0-16 0,0 0 0 16,0 0-2-16,23-7-6 0,5-3-22 0,6-3-22 15,17-6-23-15,7 3-30 0,2-5-74 0,32-11-168 16,-5-2 74-16</inkml:trace>
  <inkml:trace contextRef="#ctx0" brushRef="#br0" timeOffset="34990.11">26806 4289 4 0,'0'0'3'16,"0"0"2"-16,0 0 1 0,0 0-7 0,0 0-3 16,0 0-2-16,4-4 1 0</inkml:trace>
  <inkml:trace contextRef="#ctx0" brushRef="#br0" timeOffset="35958.78">26818 7383 14 0,'0'0'6'0,"0"0"-10"15,0 0-3-15,0 0 1 0</inkml:trace>
  <inkml:trace contextRef="#ctx0" brushRef="#br0" timeOffset="37844.87">26951 7576 8 0,'0'0'8'0,"0"0"-11"0,0 0-3 16,0 0 1-16</inkml:trace>
  <inkml:trace contextRef="#ctx0" brushRef="#br0" timeOffset="40299.61">28089 5064 8 0,'0'0'69'0,"0"0"-3"0,0 0-10 15,0 0-8-15,0 0 6 0,0 0-12 0,0 0-5 16,0 0-2-16,0 0 7 0,0 0-18 0,0 0 4 16,0 0-3-16,0 0 1 0,0 0-9 0,0 0-5 15,0 0 12-15,0 0-8 0,0 0-2 0,0 0-1 16,0 0 1-16,0 0-3 0,0 0-1 0,0 0-3 16,0 0-7-16,0 0 5 0,0 0-4 0,0 0-2 15,-20-7 2-15,20 7-5 0,-9-1-1 0,9 1 2 16,-15-3-1-16,3 3 1 0,3-2-5 0,-1 1 0 15,-3 1 6-15,2 0 1 0,-3-3-3 0,1 3 4 16,0-1 3-16,-1 1-2 0,-6 0 0 0,3 0-2 16,-11 0-4-16,8 0 4 0,-1 0-1 0,-1 0-3 15,-2 2 3-15,-3 0 6 0,7-2-7 0,-9 0 3 16,9 0 7-16,-8 1-8 0,6-1 4 0,-3 2-3 16,1-2-1-16,3 0-1 0,-2 2 8 0,-3-2 1 15,6 0 5-15,0 0-8 0,-2-2 1 0,3 2-2 16,-3 0 9-16,4 0 0 0,0 0 3 0,5 0 2 15,-1 0-3-15,1 2 0 0,1-4-3 0,-1 2-5 16,4 0 4-16,-5 0 6 0,3 0-13 0,-1 0 5 16,6 0 1-16,6 0-8 0,-20 0-5 0,13 0 4 15,7 0 8-15,-13 0 13 0,13 0-11 0,-11-2-13 16,11 2 9-16,-10 2-6 0,10-2 5 0,0 0-1 16,-11-2 1-16,11 2-11 0,0 0 9 0,-9 0-1 15,9 0-4-15,0 0 4 0,-11 2-9 0,11-2 18 16,-11 0-14-16,11 0 3 0,-14 3 2 0,7-2 4 15,7-1-7-15,-13 4-1 0,5-1 0 0,-2-1 14 16,1-1-7-16,-2 2-5 0,3-1-5 0,8-2-2 16,-14 2 4-16,7-1 4 0,7-1 1 0,-16 3-4 15,11 0-1-15,5-3 0 0,-14 1-3 0,6 0 8 16,8-1-5-16,-11 1 1 0,11-1 4 0,-9 2-10 16,9-2 11-16,0 0-1 0,-8 2 2 0,8-2-4 15,0 0 4-15,0 0 20 0,-10 1-21 0,10-1-3 16,0 0-4-16,0 0 3 0,0 0-7 0,0 0 8 15,0 0-1-15,0 0 3 0,0 0 0 0,0 0 0 16,0 0-1-16,0 0-3 0,0 0-1 0,0 0 2 16,0 0 10-16,0 0-13 0,0 0 0 0,-9 0 6 15,9 0-10-15,0 0 7 0,0 0 3 0,-8 3-4 16,8-3-4-16,0 0 15 0,0 0-9 0,-10 3-4 16,10-3-1-16,-7 1 8 0,7-1-1 0,0 0-7 15,-9 2 2-15,9-2-1 0,0 0-7 0,0 0 1 16,-9 2 0-16,9-2-11 0,0 0-8 0,0 0-11 15,0 0-15-15,0 0-8 0,0 0 1 0,0 0-37 16,0 0-105-16,0 0 47 0</inkml:trace>
  <inkml:trace contextRef="#ctx0" brushRef="#br0" timeOffset="41356.61">28247 5111 24 0,'0'0'25'0,"0"0"-7"16,0 0 3-16,-32 3-1 0,32-3 1 0,-13 1-1 0,13-1-6 16,-11 2 11-16,5-1-3 0,6-1 3 0,-15 0-11 15,4 0 12-15,-2 1-10 0,2 0 2 0,-3-1-5 16,-4 1 4-16,-2 1-5 0,1 0 7 15,0 0-1-15,-2-2-4 0,1 1 0 0,1-1-6 16,-2 1 0-16,-2-1 2 0,3 3 4 0,-9-1-3 0,0 0-7 16,9-1 9-16,-8 1-7 0,6 2-4 0,-5-3 10 15,-2 1 10-15,2 2-18 0,0-3 8 0,5 3-14 16,-1-2 16-16,3 1-15 0,-2 0 13 16,-6 0-4-16,6 1-8 0,-5 0 0 0,4-1 3 15,1 0 1-15,-5 3 3 0,4-5-10 0,3 1 9 0,0 0-7 16,-3-1-1-16,8 2 2 0,-6 1-3 0,2-1 3 15,1 0 1-15,-3 1 2 0,4-2-5 0,-2 2 11 16,2-3-11-16,-2 1 3 0,1 1-9 16,5-3 11-16,2 0-5 0,-3 3 11 0,5-2-14 15,9-1 9-15,-20 2-3 0,9-4-1 0,11 2 3 0,-18 2 0 16,18-2-1-16,-11 0 5 0,11 0 4 0,-11 1 4 16,11-1-11-16,-12 1 2 0,12-1 5 0,0 0 2 15,-13 0-7-15,13 0 1 0,0 0 1 16,0 0-8-16,0 0 2 0,-16 0 1 0,16 0 1 15,0 0-2-15,0 0 1 0,-11 2 3 0,11-2 2 16,-11 0-8-16,4 0 7 0,7 0-5 0,-14 1 2 0,6 0-6 16,8-1-3-16,-16 1 11 0,11-1-12 0,-3 1 7 15,8-1-7-15,-17 2 25 0,11-1-15 16,6-1 6-16,-13 0-13 0,13 0 12 0,-10 0-12 0,10 0 5 16,-9 0 0-16,9 0 3 0,-10 2-1 15,10-2-1-15,0 0 1 0,-14 0 5 0,14 0 1 0,0 0-4 16,-9 1 0-16,9-1 4 0,0 0-3 0,0 0-2 15,0 0 0-15,0 0-1 0,0 0 2 16,0 0 2-16,-9-3-5 0,9 3-1 0,0 0-4 0,0 0-4 16,0 0-4-16,0 0 1 0,0 0-8 15,0 0-4-15,0 0-9 0,0 0 1 0,0 0-10 16,0 0-12-16,0 0-11 0,0 0-35 0,0 0-106 0,0 0 47 16</inkml:trace>
  <inkml:trace contextRef="#ctx0" brushRef="#br0" timeOffset="42209.75">27195 4904 4 0,'0'0'70'0,"2"-7"-18"0,-2 7-4 15,0 0-5-15,0 0-13 0,0 0 0 0,0 0-3 16,0 0 4-16,0 0-12 0,0 0-3 0,0 0 2 16,0 0-4-16,0 0-5 0,0 0 5 0,0 0 0 15,0 0-6-15,0 0-5 0,0 0-6 0,-20 14 13 16,14-11-5-16,-1 1 0 0,5 1-2 0,-7 0 3 16,0 2-4-16,-2 0 7 0,2 1-7 0,1-2 5 15,-7 4-5-15,-1 0-3 0,1-1 5 0,-3 1-4 16,0 2 5-16,0-1-5 0,-7 4 0 0,3-2 5 15,4-3-5-15,-5 4 4 0,6-2-3 0,-2-2 5 16,2 1-3-16,1 1 5 0,2 0-4 0,-4-2-9 16,5 0-2-16,-3 0 12 0,3-1-2 0,-1-1-1 0,3 0 0 15,4-1-2-15,-5 3-4 0,4-4 5 16,1 0-4-16,3-1 6 0,0 0-7 0,4-5 3 16,-8 8-5-16,2-5 1 0,6-3 5 0,-3 5-3 15,3-5 0-15,0 0-5 0,0 0 8 0,0 0 2 16,-4 8-2-16,4-8 3 0,0 0-3 0,0 0-1 0,0 0-1 15,0 0 6-15,0 0-12 0,0 0-3 16,2 9 11-16,-2-9 5 0,0 0-3 0,5 7 2 16,-5-7-5-16,4 7 2 0,0-2-3 0,-4-5 4 15,6 9 0-15,-6-9 0 0,8 11-6 0,-3-4 4 16,1 3-5-16,1-1 8 0,0 1 1 0,2 6-7 0,0-4 5 16,5 3 1-16,-1 1-2 0,5 3 2 15,-1 1 2-15,2 0-17 0,4 1 18 0,0 0-3 16,0-2 0-16,2 0-2 0,6 0-1 0,-5 2 6 15,1-2-4-15,-1-1 5 0,1-1-3 0,0-2-3 16,0-1 1-16,0 0-4 0,0-4 3 0,-6 0 1 16,5-1 6-16,-8-2-6 0,3-1 3 0,-4-1-1 15,1 1 1-15,0-3-2 0,-6-1 0 0,0 1 2 16,-3-3-2-16,1 2 0 0,-3-1 5 0,-1 0 3 16,-6-1 9-16,9 2 2 0,-9-2 11 0,7 3 3 15,-7-3 2-15,0 0 0 0,0 0 1 0,0 0-2 16,7 0-1-16,-7 0-5 0,0 0-9 0,0 0 4 15,0 0-7-15,0 0-2 0,0 0-2 0,0 0-5 16,0 0 13-16,0 0-29 0,0 0 3 0,0 0-13 16,0 0-8-16,0 0-10 0,-7-20-17 0,7 20-24 15,0 0-67-15,0 0-155 0,-2-14 69 0</inkml:trace>
  <inkml:trace contextRef="#ctx0" brushRef="#br0" timeOffset="42994.51">27298 4757 19 0,'3'-7'47'0,"-3"7"-5"0,3-7-7 16,-3 7 3-16,0 0 5 0,0 0-5 15,4-6-4-15,-4 6 2 0,0 0-8 0,0 0 0 16,0 0-1-16,0 0 2 0,2-6-3 0,-2 6-9 16,0 0 3-16,0 0-1 0,0 0 1 0,0 0-4 0,0 0 2 15,0 0-7-15,0 0 3 0,0 0-9 0,0 0-2 16,0 0 2-16,0 0 2 0,0 0-15 16,0 0 4-16,0 0-4 0,0 0-3 0,0 0 1 15,0 0 5-15,-18 15-1 0,13-8 1 0,-3 3 0 16,-4 2-1-16,-1 2 0 0,-6 5 5 0,-2 1-3 0,2 2-2 15,-3 0 0-15,2 1-5 0,-1 0 8 0,-3 2-8 16,-1-2 1-16,1 3 6 0,1-3-2 0,-2-1 5 16,3-2 5-16,-2 4-10 0,1-5 1 15,4 1 2-15,-2 1 3 0,5-7-3 0,-1-3-4 16,2 2 8-16,-1-3-7 0,3 3 10 0,2-6-3 16,1 0-3-16,0 0 0 0,1-1-5 0,1-2 10 0,4 0-5 15,0-1 1-15,-1 0 5 0,5-3-4 0,-6 6-4 16,6-6 3-16,-5 5-5 0,5-5 3 0,0 0 3 15,-4 3-4-15,4-3 2 0,0 0-2 16,0 0 1-16,0 0-6 0,-3 11 6 0,3-11 6 16,0 0-3-16,3 10-1 0,-3-10 1 0,4 7 3 0,-4-7 3 15,5 4-12-15,-5-4 6 0,4 6-2 0,-4-6-9 16,2 7-4-16,-2-7-5 0,0 0-8 0,7 7-4 16,-7-7-22-16,6 8-57 0,-6-8 25 15</inkml:trace>
  <inkml:trace contextRef="#ctx0" brushRef="#br0" timeOffset="43690.4">27476 5156 5 0,'38'0'-2'16,"1"-3"7"-16,-1 3-5 0,-2-3 7 0,2 0-4 16,-3 0 2-16,2 2-4 0,-3-3 4 0,-3 3-2 15,1-1-2-15,-5-2 1 0,-5 3 5 0,-2-2 0 16,2 2-6-16,-10 1 3 0,2-2 0 0,-1 1 1 15,0 1-9-15,-3-1 5 0,-4-1 1 0,-6 2 0 16,11-1-2-16,-11 1-6 0,0 0 4 0,0 0-8 16,11 0-10-16,-11 0 5 0</inkml:trace>
  <inkml:trace contextRef="#ctx0" brushRef="#br0" timeOffset="51779.77">28047 5153 60 0,'0'0'60'0,"0"0"-8"0,0 0 23 0,0 0-20 15,0 0-8-15,0 0 0 0,0 0-11 0,0 0-5 16,0 0 1-16,0 0 0 0,0 0-1 0,0 0-8 16,0 0 0-16,0 0-15 0,0 0-2 0,0 0 4 15,-27-4-2-15,27 4-6 0,-16 0 4 0,16 0-8 16,-11-2 13-16,11 2-4 0,-16-1-6 0,5 1-5 16,-2 1 14-16,-4-2-19 0,-3 5 5 0,3-3-10 15,1 1 5-15,-2 0 3 0,4-1 8 0,-3 0-3 16,-1-1-4-16,0 2-3 0,0-1 6 0,3 0-10 15,-6-1 9-15,0 2-2 0,2-2 8 0,0 3-1 16,-1-3-7-16,0 3 1 0,-1-3 1 0,1 3 1 16,2-3-2-16,-4 1 5 0,3 1-7 0,0 1 5 15,-2-2 2-15,1 2 1 0,5-3 0 0,-4 3 1 16,6-1-4-16,-1 0 3 0,1-2-19 0,4 0 13 16,0 2-1-16,9-2 1 0,-13 1 10 0,13-1-2 15,-11 1-1-15,11-1-7 0,-10 2 1 0,10-2 7 16,-8 0-5-16,8 0 2 0,-9 0 1 0,9 0-1 15,-12 1 0-15,12-1-1 0,-9 1 6 0,9-1-6 16,0 0-1-16,-11 0 0 0,11 0-3 0,-12 2 2 16,12-2 0-16,-11 2-3 0,3-1-4 0,2 1 1 15,6-2-1-15,-15 2 0 0,5 0 6 0,3 0-6 16,-1-1 6-16,8-1-2 0,-13 3 5 0,7-1-3 16,6-2 4-16,-14 2-4 0,9 0 4 0,5-2-3 15,-13 1 2-15,13-1 4 0,-7 0-6 0,7 0-2 16,0 0 6-16,-9 3-2 0,9-3-1 0,0 0 12 15,0 0-6-15,0 0-2 0,-8 0 0 0,8 0 1 16,0 0-5-16,0 0 2 0,0 0 5 0,0 0 0 16,0 0-6-16,0 0 5 0,0 0-5 0,0 0 2 15,0 0-2-15,0 0 1 0,0 0 4 0,0 0 7 16,29-3-20-16,-16 3 9 0,1-1-10 0,3-1 5 16,2-1 7-16,0 3 10 0,4-1-15 0,-3-2 5 15,0 3-2-15,7-2-2 0,0-1-4 0,2 2 6 16,-6 0-2-16,4-1-2 0,3 2 2 0,-9 0-1 15,9 0 3-15,1-1-1 0,0 1-12 0,1 1 6 16,-3-2-8-16,5 1 6 0,-5-2 2 0,0 2-3 16,-2 0-7-16,4 0 3 0,-3 0-6 0,-5 2 4 15,5-4-6-15,-7 2 1 0,-1 2 3 0,0-2 4 16,1 0-3-16,-2-2-4 0,-2 2 7 0,0 0-1 0,1 3 1 16,-5-4 6-16,2 2-5 0,-3-1 6 15,-2 0-4-15,1 2 1 0,0-1 2 0,-5 0-4 16,-6-1-4-16,13 2-3 0,-13-2-13 0,6 2-33 15,-6-2 14-15</inkml:trace>
  <inkml:trace contextRef="#ctx0" brushRef="#br0" timeOffset="52240.45">28156 5210 70 0,'0'0'-12'0,"0"0"-13"0,0 0 40 16,0 0-18-16,-19 13 3 0,10-11-2 15,-1-2 1-15,-1 0 3 0,-3 0-3 0,-2 2 5 16,-3-1-1-16,3 2 1 0,-6-2 4 0,3 1 4 16,-9-2-8-16,8 3-1 0,-3-3 2 0,-8 1 4 15,3-1 2-15,0 0-2 0,-2 0-3 0,-1 0 2 0,1 2-2 16,-1-2 1-16,-1 0-4 0,-1 0 0 15,-1 1 1-15,-1-1 12 0,3 0-4 0,1 0-1 16,1 2-3-16,-1 0 7 0,2 0 1 0,2 1 4 16,4-3-7-16,4 1 5 0,-4 0-7 0,4-1 5 15,2 0 2-15,1 0 5 0,3 1-6 0,1-1-1 0,1 0 7 16,4 1-15-16,-4-1 8 0,-2 0-7 16,6 0-3-16,7 0 3 0,-12 2 6 0,12-2-10 15,-8 1 3-15,8-1-1 0,-9 0-5 0,9 0 0 16,0 0-4-16,0 0 4 0,0 0-3 0,0 0-6 15,0 0 3-15,0 0-2 0,0 0 5 0,0 0-2 0,0 0-4 16,0 0 5-16,0 0 3 0,31-1-8 16,-31 1 5-16,13 0-1 0,-6 1 1 0,2-1 1 15,-9 0-7-15,11 0 3 0,-2 0-2 0,-9 0 6 16,12 2-3-16,-12-2-4 0,9 0 2 0,-9 0 0 16,0 0-1-16,8 1 4 0,-8-1-2 0,0 0-2 0,0 0 4 15,8 1 3-15,-8-1 0 0,0 0-7 16,0 0 2-16,0 0 5 0,0 0 4 0,0 0-4 15,0 0-3-15,0 0 9 0,0 0-5 0,0 0 0 16,0 0-7-16,0 0 9 0,0 0 1 0,0 0-9 16,0 0 3-16,2 7 2 0,-2-7-5 0,0 0 2 0,0 0 2 15,0 0 0-15,0 0-2 0,0 0-3 0,0 0 0 16,0 0-7-16,0 0-5 0,0 0-4 0,0 0-27 16,0 0-52-16,0 0 24 0</inkml:trace>
  <inkml:trace contextRef="#ctx0" brushRef="#br0" timeOffset="55624.75">25994 4334 6 0,'0'0'8'0,"0"0"-3"0,0 0 1 0,0 0-4 16,0 0 1-16,0 0-1 0,0 0 6 0,0 0 2 15,0 0-8-15,0 0-4 0,33-3 8 0,-28 3-9 16,7-1 11-16,-12 1-2 0,17-3-6 0,-5 1 1 16,-1 1 0-16,0 1-4 0,3-3 3 0,-1 3 4 15,1-1-4-15,-1-2 0 0,3 2 6 0,-3 0-3 16,3-1 1-16,2-1-5 0,0 2 3 0,-1-1 1 16,2 1-3-16,-6 0 3 0,5 1-7 0,-2-3 4 15,0 3 1-15,1-1-3 0,1-2 1 0,-5 2 4 16,4-1-7-16,-6 2 2 0,7 0 3 0,-5 0 0 15,1-3-1-15,-5 3 0 0,3-1 0 0,-2-1 1 16,1 2-6-16,-4 2 5 0,-7-2-1 0,14-3-1 16,-14 3-1-16,11 0 1 0,-11 0-1 0,9-1-1 15,-9 1 1-15,0 0 0 0,5-2 0 0,-5 2 2 16,0 0-1-16,0 0-7 0,0 0-10 0,0 0 31 16,0 0-18-16,0 0 6 0,0 0-5 0,0 0-6 15,0 0 2-15</inkml:trace>
  <inkml:trace contextRef="#ctx0" brushRef="#br0" timeOffset="55944.55">26234 4331 2 0,'-14'1'6'0,"8"0"2"15,6-1 2-15,-11 0-4 0,11 0 6 0,-9 1-8 16,9-1 4-16,0 0-5 0,0 0-3 0,-12 1 2 15,12-1-2-15,0 0 0 0,0 0 0 0,0 0 2 16,0 0-4-16,0 0 5 0,0 0-8 0,0 0 4 16,0 0 3-16,-8 0-3 0,8 0 1 0,0 0 0 15,0 0 2-15,0 0 1 0,0 0 0 0,0 0-3 16,0 0-12-16,0 0 18 0,0 0-8 0,-9-2 5 16,9 2-5-16,0 0 3 0,0 0-7 0,0 0 7 15,0 0 2-15,0 0 2 0,0 0-2 0,0 0 0 16,0 0-4-16,0 0-2 0,0 0 3 0,0 0-4 15,0 0 2-15,0 0 4 0,0 0 3 0,0 0-5 16,-9 4 4-16,9-4-4 0,0 0-4 0,0 0 1 16,0 0-8-16,0 0-12 0,0 0 6 0</inkml:trace>
  <inkml:trace contextRef="#ctx0" brushRef="#br0" timeOffset="56421.59">25908 4274 33 0,'-2'-8'36'0,"2"8"-10"0,0 0-3 0,0 0-2 16,0 0 6-16,0 0-12 0,0 0-2 0,0 0 2 15,0 0-9-15,0 0 1 0,0 0-3 0,-11 0 8 16,11 0-6-16,0 0-2 0,0 0-2 0,0 0 0 16,-12 8-1-16,12-8 0 0,-8 5-3 0,8-5-6 15,-7 6 9-15,3 0-3 0,-2-1-2 0,3 0 2 16,-2-1-6-16,1 1 7 0,4-5-8 0,-7 8-3 15,5-3 0-15,2-5 0 0,-5 10-19 0,5-10-33 16,-2 5 15-16</inkml:trace>
  <inkml:trace contextRef="#ctx0" brushRef="#br0" timeOffset="56980.53">25846 4359 2 0,'0'0'9'0,"12"-6"-1"0,-4 4-6 0,-8 2 2 15,9-8 9-15,-5 4 5 0,1 0 13 0,2 1 0 16,-7 3-2-16,6-8-13 0,-1 4-6 0,-5 4 4 15,2-9-3-15,2 4-1 0,-4 5 1 0,2-9 1 16,-2 9-7-16,1-10 6 0,-1 10-5 0,0-9-1 16,0 9-2-16,0 0 6 0,-1-10-5 0,1 10 2 15,0 0-6-15,-4-7-1 0,4 7 5 0,0 0-5 16,0 0 3-16,-4-5-1 0,4 5 2 0,0 0-4 16,0 0 4-16,-7-3-5 0,7 3 2 0,0 0-4 15,0 0 3-15,0 0 0 0,-14 8-1 0,14-8-6 16,-6 7 0-16,6-7-3 0,-5 6-6 0,5-6 3 15,-4 8 4-15,4-8-3 0,-4 5 2 0,4-5-3 16,0 0 0-16,0 10 4 0,0-10 0 0,0 0 1 16,0 0 4-16,4 10-2 0,-4-10 3 0,0 0 4 15,4 4 2-15,-4-4-5 0,0 0 6 0,0 0 4 16,0 0-4-16,5 4 1 0,-5-4 0 0,0 0-4 16,0 0 0-16,0 0 0 0,0 0 1 0,0 0-6 15,0 0 3-15,8-16 3 0,-8 16 6 0,1-6-1 16,-1 6 5-16,0 0-11 0,-1-11-4 0,1 11 3 15,0 0 3-15,0 0-1 0,-2-10-5 0,2 10 2 16,0 0 4-16,0 0-7 0,-2-7 6 0,2 7-6 16,0 0-8-16,0 0 9 0,0 0-3 0,0 0-4 15,0 0 5-15,0 0-2 0,0 0 3 0,-13 12 1 16,13-12 0-16,0 8-3 0,0-8 1 0,-2 8-5 16,2-8 10-16,0 0-8 0,4 12 10 0,-4-12-9 15,2 8-7-15,-2-8 3 0,2 4 27 0,-2-4-16 16,7 4 3-16,-7-4-2 0,4 6 3 0,-4-6-1 15,0 0-2-15,8 1-1 0,-8-1-5 0,0 0 9 16,0 0-4-16,11-5 5 0,-11 5-1 0,6-5-4 16,-6 5 0-16,2-5 4 0,-2 5 0 0,2-9-1 15,-2 9 4-15,0 0-2 0,0-9 1 0,0 9-5 16,0 0 0-16,-2-12-10 0,2 12-9 0,-6-5 5 16</inkml:trace>
  <inkml:trace contextRef="#ctx0" brushRef="#br0" timeOffset="57246.93">25893 4260 19 0,'0'0'16'0,"-9"-3"-3"0,9 3-5 0,-9-1-8 15,9 1 8-15,-11 0-10 0,11 0 5 0,0 0-8 16,-12 4 0-16,12-4 2 0,-7 3 1 16,7-3-7-16,-8 7 7 0,6-2-5 0,2-5-7 0,-5 7 3 15</inkml:trace>
  <inkml:trace contextRef="#ctx0" brushRef="#br0" timeOffset="57827.38">25899 4265 2 0,'0'0'-1'0</inkml:trace>
  <inkml:trace contextRef="#ctx0" brushRef="#br0" timeOffset="58141.61">25898 4275 10 0,'0'0'4'0,"0"0"5"16,0 0 1-16,0 0-3 0,0 0 2 16,0 0-2-16,0 0-6 0,0 0 0 0,0 0 2 0,0 0-5 15,0 0-1-15,0 0-1 0,0 0 5 16,0 0-3-16,0 0 3 0,0 0-10 0,0 0 10 16,0 0-9-16,0 0 8 0,0 0-1 0,0 0-2 0,0 0 8 15,0 0-12-15,0 0 2 0,0 0 0 0,0 0-4 16,0 0 2-16</inkml:trace>
  <inkml:trace contextRef="#ctx0" brushRef="#br0" timeOffset="69706.14">21269 9306 54 0,'-1'-10'83'0,"1"10"-4"0,-2-10 11 0,2 10-11 16,0-11-11-16,0 11 8 0,2-10-17 0,-2 10 2 15,-2-9-1-15,2 9-5 0,0 0 3 0,0-10-6 0,0 10-11 16,0 0-5-16,0 0-6 0,0-9-6 0,0 9 0 15,0 0-6-15,0 0-7 0,0 0 4 0,0 0-7 16,0 0 0-16,0 0-14 0,-2-8-5 0,2 8 2 16,0 0-4-16,0 0 7 0,0 0-4 0,0 0-1 15,11 29 4-15,-8-19 1 0,2 2 7 0,0 4-7 16,2 1 4-16,-1 1-2 0,0 0 1 0,6 4-2 16,-3-6 7-16,-2 0-9 0,1-1 4 0,-1-4 13 15,0-1-17-15,2-2 3 0,-2 0 3 0,0-2 5 16,0-2 2-16,4-2-6 0,-1-4-2 0,2 1 6 15,1-5 0-15,6-1 5 0,3-5-5 0,3-5-6 16,-2-5 2-16,3-1 1 0,-3 0-7 0,1-2-17 16,-1 0-21-16,1 2-17 0,-5-2-15 0,1 1-58 15,-3 0-144-15,0 5 64 0</inkml:trace>
  <inkml:trace contextRef="#ctx0" brushRef="#br0" timeOffset="71072.78">22451 9220 17 0,'0'0'60'0,"0"0"-5"0,0 0-15 16,0 0 7-16,0 0-6 0,0 0-13 0,0 0 6 15,3-7-5-15,-3 7-4 0,0 0-3 0,0 0-1 16,0 0 3-16,0 0-10 0,0 0-2 0,0 0-2 16,0 0-1-16,0 0-4 0,0 0 5 0,0 0-5 15,0 0 1-15,0 0-8 0,5 22 3 0,-4-16 1 16,3 2 4-16,0 1-1 0,-3 1-1 0,3 0-6 16,0 0 8-16,0 2-6 0,-1-1 3 0,3 0 2 15,-1-2-6-15,1-1 6 0,-1 0-3 0,2 0 5 16,-4-3-5-16,1-2 0 0,3-1-1 0,-7-2 4 15,17-1-2-15,-6-2 2 0,0-4 2 0,5-5-7 16,8-4 8-16,1-4-5 0,0-3-7 0,12-13-20 16,0-1-13-16,3-4-51 0,3 1-95 0,-5-3 42 15</inkml:trace>
  <inkml:trace contextRef="#ctx0" brushRef="#br0" timeOffset="73215.9">28463 9810 37 0,'0'0'52'0,"0"0"-6"15,0 0-5-15,0 0 2 0,0 0-1 0,0 0-8 16,0 0-3-16,0 0-8 0,0 0 2 0,0 0-5 16,0 0-4-16,0 0 3 0,0 0 5 0,0 0-11 15,0 0-2-15,0 0-2 0,0 0 1 0,0 0-3 16,0 0 2-16,0 0-3 0,0 0 7 0,0 0-2 15,0 0-5-15,0 0-3 0,0 0 6 0,0 0-7 16,0 0-6-16,0 0 3 0,7 8 1 0,-7-8 3 16,7 7-3-16,-4-1 5 0,0 0-2 0,1-1-1 15,0 3-6-15,1-2 8 0,-1 2 2 0,2 2-11 16,0-1 5-16,0 2 2 0,-1-4-4 0,0 2-1 16,-1-1-1-16,3 3 5 0,0-1 2 0,-3-2 0 15,3 0 2-15,2-1-3 0,-1 0 6 0,-1 1-11 16,4-3 2-16,-1 0 2 0,3-2 6 0,5 0-3 15,0-2-2-15,1-2-2 0,9-1 0 0,0-1 7 16,2-4-5-16,4-2 0 0,2-2-7 0,-1 1 3 16,18-8-4-16,-1 0 3 0,-1-1-2 0,7-3 0 15,-2 0-4-15,1 1 10 0,1-2 0 0,1 2 2 16,-7 1-3-16,2 2 3 0,-2 1 2 0,-3 0-3 16,-13 9 2-16,1-4-1 0,-2 5-1 0,-3 0-6 0,-2 2 4 15,-2-2 4-15,0 2 2 0,-9 1-2 16,-1 2-8-16,-1-1 5 0,-3 2-2 0,-3 0 1 15,-2 1-4-15,1-2 3 0,-10 2-4 0,12 0 1 16,-12 0-5-16,9 0-12 0,-9 0 5 0,0 0 8 0,9 2 0 16,-9-2 1-16,0 0-1 0,0 0-10 0,0 0-7 15,0 0-11-15,-15 14-36 0,8-12-78 0,-4 1 34 16</inkml:trace>
  <inkml:trace contextRef="#ctx0" brushRef="#br0" timeOffset="76194.16">28613 10254 9 0,'0'0'26'0,"0"0"4"0,0 0-4 15,0 0-2-15,0 0 10 0,0 0-7 0,0 0-1 16,0 0 2-16,0 0 5 0,0 0-4 0,0 0-6 16,0 0 0-16,0 0 2 0,0 0 2 0,0 0 5 15,0 0-3-15,0 0 0 0,0 0-5 0,0 0-2 16,0 0-1-16,0 0-4 0,0 0 10 0,0 0-10 16,0 0 5-16,0 0-3 0,0 0 0 0,20-13-6 15,-20 13 1-15,12-2-6 0,-1-2-3 0,3 2 7 16,2 0-8-16,5-3 1 0,7 0-1 0,0 1-3 15,1 0 12-15,1 0-6 0,0-1-1 16,0 0-8-16,-2 2 9 0,3-2 3 0,0 2-8 0,-1 0 6 16,1 0-8-16,-5-1 0 0,1 3 4 0,-4-1-2 15,4-2-5-15,-5 4 0 0,-3-3 4 0,1 2 3 16,0-1-4-16,-2 4 2 0,-1-1 1 0,-2-1-6 16,-3 0 9-16,1 1-8 0,-4-1 3 0,2 0-3 15,-4 0 5-15,-7 0-7 0,10 0-2 0,-10 0 2 16,10-1 1-16,-10 1-9 0,0 0 3 0,7 3 0 15,-7-3 8-15,0 0-15 0,0 0-2 0,0 0-3 16,0 0-4-16,7 0-7 0,-7 0-5 0,0 0-14 16,0 0-41-16,0 0-100 0,0 0 45 0</inkml:trace>
  <inkml:trace contextRef="#ctx0" brushRef="#br0" timeOffset="76504.53">29146 10053 2 0,'-5'1'85'0,"5"-1"-22"0,-10 1-2 0,10-1-7 16,0 0-11-16,0 0 0 0,-10 3-8 0,10-3-9 0,0 0 6 15,4 10 0-15,-4-10-10 0,9 13 0 0,0-5 2 16,2-1-5-16,3 1 2 0,1 5-4 15,2-3-2-15,0 2 3 0,4 0-6 0,-3 0-2 16,1 0 5-16,-4-1 3 0,1 2-18 0,-3 1 3 0,0-3 9 16,-2 4-12-16,-3-2 1 0,-2-1 6 0,-2 0-4 15,1 3-6-15,-4-1 2 0,-2-2-1 0,-3 0 4 16,-2 2-5-16,1-2-5 0,-3-2-8 0,-3 4 1 16,-2-1-13-16,1-1-17 0,-3-1-11 0,1 0-34 15,-1-1-98-15,-2-4 43 0</inkml:trace>
  <inkml:trace contextRef="#ctx0" brushRef="#br0" timeOffset="77996.45">29774 10086 25 0,'0'0'110'0,"0"0"-9"0,0 0-14 0,-3-7-16 15,3 7 2-15,0 0-14 0,0 0 0 0,0 0-17 16,0 0-5-16,0 0-7 0,0 0-1 0,0 0 1 16,0 0-9-16,0 0 1 0,0 0-2 0,0 0-2 15,3 29 1-15,-1-15-11 0,0 1 12 0,2 3-14 16,-1 7 5-16,0-6 4 0,0 8-11 0,-1-1 2 16,3-2-7-16,-1 1-7 0,-2-7-5 0,2 2-10 15,0-1 17-15,-1-2-8 0,-1 2 4 0,2-3 0 16,-1 1-3-16,-1 0 8 0,1-3-3 0,-2-4-2 15,0 2-2-15,-1-2 1 0,2 0-3 0,-2-1 2 16,0 0 2-16,0-9 1 0,-2 14 4 0,2-9-12 16,0-5 15-16,-1 8 1 0,1-8 9 0,0 0 11 15,0 0-10-15,0 0 5 0,0 0-3 0,-10 1-11 16,10-1 1-16,0 0 4 0,-10-13-5 0,4 6 10 16,1-1 0-16,-2-1-1 0,0-3-2 0,2-3-3 15,-3 1 5-15,-2-3 1 0,4-1 0 0,0 0 5 16,-2-6 9-16,-2 0-1 0,3 0 2 0,1-1-9 15,3-3-1-15,1 9 2 0,-2-9 0 0,1 2 2 16,3 1-7-16,-2-2 4 0,-1 2 11 0,2-2-15 16,2 3-9-16,3-1 5 0,-1 6 1 0,2 0 0 15,0-4-9-15,0 5-3 0,0 2 5 0,4 0-2 0,-1 0 1 16,1 3 0-16,-2-1-3 0,2 4 8 16,-1 2-6-16,1-2-1 0,2 2-3 0,0 1 9 15,-1 1-5-15,3 0-5 0,-2 0 0 0,1 1 0 16,0 3 0-16,0-1 7 0,-1 0-2 0,1 2 1 0,-2 1-11 15,2 1 10-15,-2 2-3 0,-1 0-9 16,1 1-5-16,-1 1 9 0,-1 3-3 0,1 1 1 16,-2 1 1-16,-2 2 8 0,2 2-10 0,-2 3 0 0,-1-1 4 15,1 2-2-15,-3 1 4 0,0 0 5 0,-1 0-11 16,-2 6 5-16,-1-6-5 0,1-2 8 0,0 0-5 16,-4 0-4-16,1-2-4 0,0 2 5 15,-1-2 5-15,-2 0-2 0,4-4 4 0,-4-1-6 0,1-1 5 16,1 2-5-16,-2-3 5 0,0 0-4 0,-1 1 2 15,-1-2 3-15,0 0 2 0,3-4-4 0,-3 3-2 16,4-3 3-16,5-3 2 0,-12 6 8 0,5-4-7 16,7-2 6-16,-13 3-7 0,13-3 6 0,-12 0-3 15,6 2-5-15,6-2 7 0,-9 0 4 0,9 0 5 16,0 0-2-16,0 0-1 0,-10 0 1 0,10 0-5 16,0 0 3-16,0 0-5 0,0 0-3 0,0 0 9 15,-7 2-4-15,7-2-2 0,0 0 3 0,0 0-2 16,0 0-7-16,0 0-3 0,0 0-2 0,0 0 6 15,0 0 3-15,0 0-3 0,17 17 4 0,-11-11-2 16,2 2-4-16,0 2 0 0,-1 4 7 0,2 1-4 16,3 1 6-16,-3 0-1 0,0 0-3 0,3 7 1 15,-3-7-4-15,5 7 0 0,-1-1-13 0,-2-6 15 16,4 6 3-16,-5-6 4 0,0 1-6 0,3-2 3 16,3 6-3-16,-4-7-3 0,-2-3 2 0,2 3 3 15,1-3-6-15,-2 0 2 0,1-2-7 0,-3-2-2 16,1 0-3-16,3-1-7 0,-3-2 1 0,0 0-4 15,0-3 4-15,1 1-7 0,0-2-3 0,2-1 4 16,-3-1-14-16,-1-3 7 0,1-2 3 0,-2-2 3 0,0 0 1 16,3-5 6-16,-3-2 1 0,-2 0 0 15,-1-1 4-15,-1 2 5 0,2-2 12 0,-2 2 5 16,-1 2 6-16,-1 2 10 0,0-1-1 0,-1 2-1 16,0 1-7-16,-1 1 2 0,0 8 5 0,-1-13 2 0,1 13 4 15,0-11-8-15,0 11 1 0,-1-6 0 0,1 6 1 16,0 0-4-16,0 0-8 0,1-8-7 15,-1 8 8-15,0 0-6 0,0 0-2 0,0 0 12 16,0 0-14-16,0 0-2 0,0 0 8 0,-7 30-6 16,7-21 3-16,-1 2 2 0,2 1-3 0,1-2-1 0,-1 4 5 15,0 1-8-15,2-3-9 0,-2 2-3 0,2-2-1 16,1 1-4-16,-2-3-14 0,2 0 1 0,0-1-5 16,1 0-12-16,-3-2-40 0,1-4-97 0,-3-3 42 15</inkml:trace>
  <inkml:trace contextRef="#ctx0" brushRef="#br0" timeOffset="78391.69">30337 10210 15 0,'-12'9'69'0,"9"-2"1"16,2 2-3-16,-5 1-3 0,3 2-20 0,0-1 8 15,2 0-9-15,1 3 2 0,0 2-12 0,0-6 1 16,1 0-5-16,2 2-2 0,-2-2-7 0,3-1 1 16,2-1 0-16,-2-1-5 0,-1-3-6 0,2 0 0 15,0-1 13-15,-5-3-13 0,9 3 1 0,-9-3 1 16,15-6-1-16,-8 2-5 0,0-2-1 0,0-2-1 15,-1-1 1-15,-1-1-4 0,-1-1-5 0,-1-2 7 16,-2-2 2-16,-1 3-1 0,0 2 6 0,0-1-7 16,-1 2 2-16,-1 1 2 0,2 8 3 0,-2-11-1 15,-1 5-11-15,3 6 10 0,-2-7-6 0,2 7-5 16,-7-5 7-16,7 5-6 0,0 0-1 0,-14 4 3 16,14-4-17-16,-11 4 6 0,4 2-7 0,1 1-10 15,0 1-14-15,0 0 7 0,1 1-11 0,1 0-61 0,2 1-115 16,-1 0 52-16</inkml:trace>
  <inkml:trace contextRef="#ctx0" brushRef="#br0" timeOffset="80387.8">29886 10903 5 0,'0'0'51'0,"-7"-2"-10"0,7 2-5 15,0 0 5-15,-12-1-5 0,12 1-2 0,-10-1-5 16,10 1 4-16,0 0-16 0,0 0 4 0,-8-2 3 15,8 2 0-15,0 0-5 0,0 0 0 0,0 0 3 16,0 0-4-16,0 0-1 0,0 0 2 0,0 0 3 16,0 0 1-16,0 0 6 0,0 0-7 0,0 0-4 15,0 0 3-15,0 0 2 0,0 0-8 0,0 0-1 16,0 0-7-16,28-4-1 0,-9 2 8 0,0 1-5 16,2-1-4-16,11 0 9 0,0-1-7 0,1 2-5 15,1 0 7-15,-1-2-6 0,0 1 0 0,3 0-2 16,-2-1 8-16,-1 0-9 0,1 2 5 0,-4-1 2 15,1-1-13-15,-3 1 6 0,1 0-1 0,-9 2 1 16,8-1 6-16,-9-1-3 0,-1 1-4 0,2 2 4 16,-2-2-7-16,-4 0 4 0,-1 1 2 0,-3 0 0 15,-2 0 2-15,0-1 1 0,-8 1-3 0,12-1-3 16,-12 1-2-16,9 0-6 0,-9 0 1 0,0 0-13 16,9-1-9-16,-9 1-1 0,0 0 6 0,0 0-7 15,0 0-12-15,0 0-11 0,0 0-37 0,-23 8-100 16,12-7 45-16</inkml:trace>
  <inkml:trace contextRef="#ctx0" brushRef="#br0" timeOffset="80683.64">29775 11004 26 0,'0'0'41'0,"0"0"-5"0,32 3 7 15,-10-3-14-15,6-3 4 0,1 0 0 0,7-1-7 16,1 1 3-16,2-1-3 0,15-3 9 0,-1-1-4 0,-15 1-1 16,15-1 2-16,-1-1 0 0,-15 4-7 0,0 0 8 15,0 0-11-15,-1 0-4 0,4 3-1 0,-3-1-3 16,-2-1 1-16,-3 2-4 0,-4 1-3 15,-1 0 0-15,-5 1-1 0,-3-1-7 0,-7 2-11 0,-1 0-24 16,1-1-3-16,-5 4-58 0,-1-3-104 0,-6-1 46 16</inkml:trace>
  <inkml:trace contextRef="#ctx0" brushRef="#br0" timeOffset="141336.44">29182 6454 51 0,'0'0'64'0,"0"0"-7"0,0 0-4 15,0 0 1-15,0 0-10 0,0 0-7 0,0 0 7 0,0 0-9 16,0 0 2-16,0 0-4 0,0 0-4 0,0 0 5 15,0 0-9-15,0 0 5 0,-13-12-12 0,13 12 4 16,0 0-5-16,0 0 1 0,-7-2-3 0,7 2 1 16,0 0-2-16,-7-5-1 0,7 5-2 0,-9-1 0 15,9 1-5-15,-10-2 1 0,10 2-4 0,-19-3 8 16,7 1-4-16,-2 2-5 0,-3 0 0 0,-5 0 1 16,-6-2-4-16,-3 4 4 0,-2-2-5 0,1 0 10 15,-3 1-6-15,0-1 6 0,-4 1-2 0,1-1 5 16,-12 2 2-16,11-1 6 0,-1 1 0 0,-10-4-8 15,-2 4 18-15,2-1 4 0,10 1-19 0,0-2 2 16,-12 1 5-16,16-1-4 0,-15 3 6 0,13-2 0 16,1-1-2-16,-2 0 5 0,0 2-11 0,2-2 9 15,2 1-4-15,1 0-2 0,-1-1-1 0,3 1 0 16,3-1 1-16,8 0 7 0,0-1 0 0,0 1 2 16,1-2-7-16,-1 0 4 0,2 1-1 0,0 0 2 15,6-1-5-15,-1 2 1 0,3-1-2 0,0-1 1 16,3 2-6-16,8 0-1 0,-15 0-4 0,15 0-4 15,-11-3-6-15,11 3-1 0,-9 0-4 0,9 0-4 16,0 0-23-16,0 0-2 0,-9-1-12 0,9 1-7 16,0 0-15-16,0 0-3 0,0 0-15 0,0 0-13 15,0 0-75-15,0 0-189 0,0 0 84 0</inkml:trace>
  <inkml:trace contextRef="#ctx0" brushRef="#br0" timeOffset="141993.26">29391 6567 45 0,'0'0'73'0,"0"0"-7"15,0 0-7-15,0 0-5 0,0 0-14 0,0 0 2 16,0 0-10-16,0 0-2 0,-27-8-5 0,20 8-1 15,7 0-4-15,-20 0-2 0,8 1-4 0,-2-1-2 16,0 1-1-16,-3-1 0 0,-3 0 1 0,1 2-3 16,-3-1-2-16,0 0 0 0,-6 1-5 0,-1-2 10 15,0 3-4-15,-3 0-5 0,1-2 2 0,-2 2-3 16,-4 0 3-16,0-1 4 0,-4 2-2 0,-10-1 4 16,10-3-4-16,-10 4 0 0,1-1 6 0,-4 0-12 15,16-2 2-15,-16-1 3 0,-2 2 2 0,1-1-3 16,0 4 2-16,1-4 0 0,3-1-3 0,12 2 1 15,-1 0 4-15,2-1-3 0,0-1-3 0,1 0 2 16,-1 0 3-16,5 1 1 0,-1-2-1 0,1 2 7 16,3-1-5-16,1 3-1 0,-1-3 0 0,10 0 10 15,-1-1-6-15,2 1-3 0,1-2 4 0,5 1 7 16,0 0-4-16,1 1 8 0,0-2-1 0,1 0 0 16,11 2 2-16,-13-1 1 0,13 1 1 0,-11-2-6 15,11 2-2-15,-7 0 1 0,7 0-8 0,0 0 1 16,-9-3-6-16,9 3 5 0,0 0-12 0,0 0 6 0,0 0-2 15,0 0 1-15,-9-1-2 0,9 1 2 16,0 0 0-16,0 0-6 0,0 0-4 0,0 0-6 16,0 0-6-16,0 0-2 0,0 0-3 0,0 0-6 15,0 0-3-15,0 0 0 0,0 0 0 0,0 0-9 16,0 0-8-16,0 0-4 0,0 0-6 0,0 0-7 0,0 0-7 16,0 0-49-16,0 0-130 0,-8-2 58 0</inkml:trace>
  <inkml:trace contextRef="#ctx0" brushRef="#br0" timeOffset="142646.2">27968 6263 19 0,'0'0'32'0,"0"0"-10"16,0 0-2-16,0 0-5 0,0 0 1 0,0 0-2 0,0 0 0 16,0 0-1-16,-23 20-4 0,17-10 8 0,-7 3-3 15,-1 3-4-15,-2 5 4 0,-4-1-3 16,2 0-1-16,-2-1-2 0,1 0-3 0,-2 2 3 16,1-2 0-16,-1 3 3 0,1-3 3 0,-2-2 5 0,5-4-10 15,2 0 3-15,-1 1-5 0,1-3 5 0,0 0-5 16,1 0 3-16,0 2 1 0,1-3-6 0,3-2 2 15,-1 1-4-15,4-3 7 0,-1 1-4 0,1 0 13 16,-1-2-7-16,2 1-13 0,2-4 5 16,0 5-4-16,4-7 2 0,-7 8 3 0,7-8-3 0,-2 9 1 15,2-9-6-15,0 7 9 0,0-7-4 0,9 10-1 16,-1-2 1-16,6 0 3 0,5 3-2 0,6 0 5 16,4-1-2-16,1 1 0 0,5 2-5 15,1 1 6-15,-2-1-4 0,16 4 1 0,-14-8-2 16,0 6 3-16,0-4-3 0,0 2 7 0,15 4-8 0,-15-5 1 15,0 1 0-15,-2 0 2 0,2 3-6 0,-3-2 4 16,-3-2-5-16,2 0 8 0,-3 0-4 0,-2-2 0 16,-1 0 1-16,-8-3 4 0,-1-1-7 15,0 1 4-15,-4-4-1 0,-3-2 0 0,-4 2 4 16,2-1-8-16,-2-1-1 0,-6-1 6 0,9 5 5 0,-3-4 7 16,-6-1 8-16,0 0-3 0,0 0-8 0,0 0-11 15,0 0-17-15,0 0-15 0,0 0-3 0,0 0-61 16,-18-15-102-16,9 8 45 0</inkml:trace>
  <inkml:trace contextRef="#ctx0" brushRef="#br0" timeOffset="155045.91">22515 11452 4 0,'0'0'19'0,"0"0"-3"0,0 0-5 15,0 10 1-15,0-10-4 0,0 0 5 0,1 9-1 16,1-3-1-16,-2-6 6 0,0 11-3 0,0-11-4 15,1 12 5-15,-1-12-1 0,-1 13 5 0,1-3-2 0,1-2-2 16,-1 2-1-16,0-10-2 0,1 15 0 0,1-7 1 16,-1-1-9-16,0 0 0 0,-1-7 1 15,3 9 4-15,-1-4 3 0,-2-5 10 0,6 9 1 0,-2-7-2 16,3 2 4-16,3-4 2 0,4 0 7 0,4-4-10 16,11 2-2-16,2-3-2 0,6-4 4 0,1-1-4 15,15-3 3-15,3-5-4 0,0 4 1 0,4-5 6 16,2 3 4-16,0 0 0 0,26-6-4 0,-26 6-5 15,2 3 4-15,-2-3-3 0,27-4 1 0,-29 6-7 16,1 1-4-16,-1-1-4 0,1 0 1 0,-2 2 8 16,1 2-5-16,-4-3-8 0,-2 3 2 0,0 0 5 15,-17 5 1-15,2-1-4 0,0 0-3 0,-3 1 1 16,-4-1-6-16,-4 1 8 0,0 2-3 0,-8 1 0 16,-1-1-1-16,-5 3 0 0,-1-3-4 0,-2 2 5 15,-4-1-8-15,1 2 8 0,-8 0-1 0,10-1-7 16,-10 1 1-16,0 0-7 0,8-3-9 0,-8 3-17 15,0 0-17-15,0 0-32 0,0 0-50 0,-26 6-144 16,12-5 64-16</inkml:trace>
  <inkml:trace contextRef="#ctx0" brushRef="#br0" timeOffset="156991.79">19367 13443 32 0,'0'0'55'0,"0"0"-10"0,0 0-2 0,-1-10-5 16,1 10-5-16,0 0 1 0,0 0-5 0,0 0-1 15,0 0-2-15,0 0-6 0,0-8 0 0,0 8-8 16,0 0 3-16,0 0-3 0,0 0-1 0,0 0 0 0,0 0-8 16,0 0 4-16,0 0-3 0,0 0-1 15,0 0-2-15,0 0 1 0,0 0-1 0,0 0 1 16,0 0 1-16,0 0-1 0,0 0-1 0,0 0 6 15,8 26-8-15,-6-16 3 0,1 0-3 0,0-1-4 16,0 4 10-16,4-2-6 0,-1 4 3 0,-1 1-1 0,2-1-2 16,-1 1 2-16,3-3 6 0,-3 2-9 0,2-4 1 15,0-2 1-15,2 1-1 0,-1 0 3 16,-1-3 3-16,2-1-7 0,-1-2 1 0,1 0 10 16,4-2-7-16,3-4 4 0,2 0 1 0,1-3 2 0,-1-2-5 15,8-4 3-15,3-2 6 0,1-3-2 0,3-3 2 16,10-8 3-16,-4 0 6 0,4-2 5 0,-4 1-1 15,-9 6 5-15,-2 0-5 0,0-1-2 16,-2 1 1-16,-2 2 1 0,-2 1 5 0,-3 1-5 0,-6 5-1 16,-4 5-3-16,0-1 1 0,-3 3-6 0,0-1-1 15,-3 2-16-15,-1 3-16 0,-3 2-15 0,8-6-11 16,-8 6 6-16,0 0-7 0,0 0-12 16,0 0-12-16,0 0-48 0,0 0-122 0,-19 29 54 15</inkml:trace>
  <inkml:trace contextRef="#ctx0" brushRef="#br0" timeOffset="159242.31">21907 14441 30 0,'0'0'102'0,"0"0"-3"0,0 0-10 0,-3-7 0 15,3 7-10-15,0 0-13 0,0 0 3 0,0 0-13 16,0 0-8-16,0 0-9 0,0 0 1 0,0 0-10 16,0 0 8-16,0 0-16 0,0 0 3 0,0 0-9 15,0 0 3-15,0 0-5 0,0 0 2 0,0 0-4 16,10 28 0-16,-6-18-6 0,0 6 8 0,1 0-8 15,-1 2-3-15,5 5 2 0,-4 3 1 0,3-2-2 16,-4-4 0-16,3 2-3 0,0 2 4 0,0-6-3 16,-3 1-5-16,1-3 3 0,-2-4-2 0,2-1 6 15,-1 2-2-15,1-1 2 0,0-2 0 0,-1-3-17 16,1 0 15-16,-1 1 3 0,0-3 4 0,0-2-9 16,-2 2 6-16,-2-5 0 0,8 4-3 0,-8-4-4 15,0 0 7-15,15-9-16 0,-10 0 14 0,3-1 1 16,-2-6 6-16,6-8-12 0,-5-1 8 0,5-1 4 15,-1-3-6-15,-3 1-1 0,2 1 8 0,-1 1-1 16,-1 1 3-16,-2 2-1 0,2 6 2 0,-3 2-1 16,0 3 0-16,-1 1 8 0,0 1-10 0,-2 0-12 15,3 3-6-15,-1 0-13 0,-1 1-4 0,-2-1-16 16,-1 7-15-16,5-9-9 0,-5 9-23 0,3-5-6 16,-3 5-55-16,0 0-158 0,0 0 69 0</inkml:trace>
  <inkml:trace contextRef="#ctx0" brushRef="#br0" timeOffset="159538.04">22190 14847 10 0,'5'-8'103'16,"3"-2"-8"-16,3-2-5 0,2 0-11 0,2-1-4 16,0 0-7-16,7-3-10 0,5 1-8 0,-3 0-10 15,0 0 1-15,2 1-10 0,-8 8 3 0,1-6-28 16,-1 3-12-16,-2 4-16 0,2-1-17 0,-6 1-17 15,2 1-54-15,-3 1-119 0,-4 1 53 0</inkml:trace>
  <inkml:trace contextRef="#ctx0" brushRef="#br0" timeOffset="159792.18">22334 14711 33 0,'11'11'75'0,"-10"-5"-6"15,3 0-9-15,-1 3-1 0,2-2-7 0,-1 5-11 16,0-1 5-16,-1 2-17 0,4 3-2 0,-3 0 2 16,1 1-6-16,0 1 4 0,0-2-6 0,-1 3-4 15,0-2-3-15,1 3-1 0,-3-4-4 0,2 2-12 16,-1-4-9-16,-1 1-9 0,0-4-2 0,-1 1-15 15,0-4-12-15,-1 3-34 0,1-6-89 0,-1-5 41 16</inkml:trace>
  <inkml:trace contextRef="#ctx0" brushRef="#br0" timeOffset="160152.1">22601 14833 70 0,'2'11'82'0,"2"-2"-6"0,-3 2-9 16,2 4-15-16,0-3-2 0,-2 0-6 0,-1 2-4 15,1 1-1-15,0-3-3 0,1 2 5 0,-2-3-14 16,0-1 1-16,1 1-9 0,-1-2 0 0,4 1 5 16,-3-3-4-16,0-1 7 0,0 1-16 0,-1-7-1 15,2 6 5-15,-2-6-15 0,0 0 16 0,2 6-3 16,-2-6-15-16,0 0-4 0,0 0-13 0,17-20 5 15,-11 11 4-15,1-1-2 0,-2-1 6 0,3 2-2 16,-5-1 6-16,5 2-7 0,-2 2 5 0,-2 1-7 16,1 0 9-16,-5 5-1 0,9-7-3 0,-9 7-4 15,13-1 6-15,-13 1 0 0,12 3 2 0,-7-1-1 16,5 3 1-16,-2 2 4 0,1-2-4 0,-3 2-2 16,3 3 4-16,-3-3-6 0,2 2 5 0,-3 1 0 15,3 0 5-15,-1 0-13 0,0-1-9 0,-1-2-18 16,-1 2-9-16,3-1-51 0,-3 0-103 0,-2-1 47 15</inkml:trace>
  <inkml:trace contextRef="#ctx0" brushRef="#br0" timeOffset="161687.37">23610 11972 44 0,'0'0'51'0,"0"0"-5"15,0 0-7-15,0 0 2 0,0 0-6 0,0 0-4 16,0 0-7-16,0 0-1 0,0 0-1 0,0 0 1 16,0 0-8-16,3 26 1 0,-2-15 2 0,-1 4-3 0,-1 0-5 15,0 3 3-15,1 0 2 0,-3 0-8 0,-1 1 1 16,2 8-1-16,-2-1-2 0,1-1 6 0,-1 2-8 15,2-4-3-15,-1-2 4 0,1-4-1 16,-3 0-3-16,2 2 1 0,2-7 0 0,-3-1 5 0,2-1-5 16,0-2-2-16,1-1 7 0,1-7-3 0,-3 10 11 15,3-10 0-15,-2 7 19 0,2-7 3 0,0 0 10 16,0 0-1-16,0 0-2 0,0 0 0 16,0 0-15-16,0 0 2 0,0 0-14 0,-5-22-9 0,5 5 14 15,1-7-7-15,1 6-4 0,1-9 1 0,0 0-7 16,-1 0 4-16,2 0-20 0,2 2 9 0,-2-3 4 15,0-1-5-15,0 0 6 0,2 2-1 0,-2-2-4 16,0 0-1-16,4 0 1 0,-5 3-5 0,3 0 0 16,-3 2-5-16,4-2 1 0,-2 8 6 0,1 0-1 15,-1 2-8-15,1 0 14 0,-3 4-7 0,3 1 3 16,-1 1 0-16,0 1 3 0,1 1 1 0,0 0-5 16,0 3 3-16,-1 1 3 0,2-1 0 0,0 1-4 15,-1 2 0-15,1-1-13 0,-7 3 14 0,13-1 0 16,-5 1-1-16,-8 0 4 0,13 1-4 0,-5 3 3 15,-1 2-1-15,-2 0-2 0,1 1 4 0,-1 3-7 0,0 3 3 16,-1 2 8-16,-3 1-5 0,1 3-1 16,0-2-2-16,-4 2 4 0,1-2-6 0,-4 4-1 15,0-2 10-15,0 5-1 0,1-5 0 0,-2-1-4 16,-2-1 3-16,-1 0 4 0,3-1-3 0,-3-2 5 0,3-2-2 16,-1-2-4-16,2-2-2 0,0 0-1 0,0-2 3 15,2-1 0-15,-2-1 8 0,5-4 7 16,-5 7-9-16,5-7 1 0,-8 2-2 0,8-2 2 0,0 0 7 15,0 0-15-15,-8 1-1 0,8-1 8 0,0 0-1 16,0 0 1-16,0 0-3 0,0 0 3 0,0 0-3 16,0 0-2-16,0 0-2 0,0 0-1 15,0 0-1-15,0 0 2 0,0 0-5 0,0 0-9 0,0 0 19 16,0 0-8-16,0 0 2 0,13 13 1 0,-5-5-4 16,-2-1-1-16,1 3 11 0,2 2 0 0,-1 2-3 15,3 2-5-15,-1 0 0 0,1 2 2 0,1 5 4 16,-3-5-3-16,2 5-5 0,-3-5-2 0,2 6-8 15,-1-8 1-15,-1 0-8 0,0 1-12 0,-1 0-5 16,2-1-11-16,-2-2-18 0,-1-3-40 0,-1 0-117 16,0-3 52-16</inkml:trace>
  <inkml:trace contextRef="#ctx0" brushRef="#br0" timeOffset="161928.4">23943 12190 51 0,'6'-11'81'0,"-2"7"-9"0,2 0 1 0,-2-2-7 15,4 0-12-15,2-2 2 0,-1 3-8 0,1-2-12 16,2-1-8-16,0 1 5 0,5 1-2 0,-5 0-19 0,-1 1-9 15,2-2-17-15,-2 2-13 0,3-1-13 16,-5 2-55-16,3-2-100 0,-2 2 44 0</inkml:trace>
  <inkml:trace contextRef="#ctx0" brushRef="#br0" timeOffset="162137.91">24074 12130 8 0,'4'6'37'0,"0"1"-4"15,0 0-1-15,1 5 2 0,0-3-7 0,0 2-6 16,0 1 1-16,0-2-2 0,0 1-1 0,1 4 0 0,-1 0 0 16,1 1 0-16,-3-1-6 0,0 3-9 0,1-4-13 15,-1-3-15-15,-1 2-25 0,0-2-54 0,-2-4 24 16</inkml:trace>
  <inkml:trace contextRef="#ctx0" brushRef="#br0" timeOffset="162534.24">24366 12087 4 0,'1'6'79'16,"0"4"-10"-16,-1 0-4 0,-1 3-8 0,1 4-8 16,1 0-5-16,-3 1 4 0,-1-1-14 0,3 2 2 15,-4 2-9-15,3 3 9 0,0-5-15 0,1-3-1 16,-2-3 2-16,1-2-3 0,1-1 0 0,0-3 2 16,0-7-4-16,-1 12 6 0,1-12 2 0,0 7 18 15,0-7-8-15,0 0-7 0,0 0 5 0,0 0-12 16,0 0-8-16,11-19 5 0,-4 7-6 0,-3 0 10 15,3-4-11-15,1 1-1 0,0-2-6 0,-2 1 3 16,3 1 0-16,-4 0-3 0,0 5 5 0,0 1-6 16,-1 2-4-16,0 2-5 0,0 1 3 0,-4 4 6 15,5-7-11-15,-5 7 3 0,0 0 3 0,0 0 0 16,14 7 10-16,-11-3-9 0,2 4-6 0,0 2-5 16,-2 3 15-16,0-2 3 0,2 7-6 0,-2 0 7 15,2 1-15-15,1 7-10 0,-3 0-14 0,2 3-9 16,-4 1-20-16,0 2 0 0,-1 1-15 0,0-2-41 15,-1-2-126-15,1-4 56 0</inkml:trace>
  <inkml:trace contextRef="#ctx0" brushRef="#br0" timeOffset="162918.31">24690 12150 62 0,'0'0'136'16,"0"0"-14"-16,0 0-14 0,-3-6-17 0,3 6-9 15,0 0-1-15,0 0-14 0,0 0-6 16,0 0-5-16,0 0-12 0,0 0 1 0,0 0-4 0,0 0-10 16,0 0 1-16,0 0-2 0,16-5-5 0,-3 5-2 15,-2-2-13-15,1 1-12 0,4 0 4 0,2-1-23 16,3-1-3-16,0 0-22 0,-5 2-11 0,4-2-2 15,1-2-15-15,-2-1-71 0,1 1-156 0,-4-2 70 16</inkml:trace>
  <inkml:trace contextRef="#ctx0" brushRef="#br0" timeOffset="163202.47">24832 11911 79 0,'0'0'89'0,"0"0"-19"16,0 0-5-16,0 0-7 0,0 0 0 0,26 10-5 15,-16-6-3-15,7 1-9 0,2 2 9 0,-3-1-17 16,5 1-15-16,-2 0 5 0,0 2-6 0,1 1 7 16,-4-3-4-16,4 2 3 0,-5 2-6 0,1-1 0 15,-5-2-9-15,1-1 0 0,-6 0 9 0,3 1-11 16,-3 2-5-16,0-1 2 0,-4 0 7 0,1-1-1 15,-3 3-3-15,-1 0-5 0,-3 1 1 0,-5-1-9 16,0 2-3-16,-2-1-2 0,-1 1-19 0,-1-2-11 16,1 2-9-16,2-5-14 0,0 1-45 0,1-1-119 15,0-1 52-15</inkml:trace>
  <inkml:trace contextRef="#ctx0" brushRef="#br0" timeOffset="164128.21">25426 11928 5 0,'0'0'121'0,"0"0"-19"0,0 0-15 15,3-6-11-15,-3 6-7 0,0 0-12 0,0 0-8 16,0 0 0-16,0 0-3 0,0 21-2 0,0-21-12 15,-8 21 7-15,5-5-13 0,-1 2 1 16,0 1-6-16,0 1-3 0,-1 5 4 0,1-4-2 0,1 0-4 16,0 4-1-16,-1-5 8 0,0-1-12 0,1-1 4 15,0-1-3-15,2 1-1 0,-1-7-3 0,2 0 1 16,-2-1 3-16,-1-5-5 0,3-5-4 0,-2 11 0 16,1-5 14-16,1-6-6 0,0 0 19 0,-3 7-6 15,3-7 4-15,0 0-12 0,0 0 2 0,0 0-10 16,-11-25 7-16,10 8-9 0,-1-1 3 0,-2-6-8 15,2-3-2-15,0 0-1 0,2-3 3 0,-2 3-1 16,4-3 1-16,-1-3-2 0,0-1 1 0,3 2-5 16,-4 1 8-16,4 0-3 0,-4 2-5 0,1 1 6 15,5 0-4-15,1 3-6 0,2 1-2 0,-4 8 5 16,1 0-2-16,-2 0 3 0,6 1-1 0,-6 6 0 16,1 0 2-16,2 1-6 0,2 2 0 0,-4 2 12 15,3 0-12-15,-2 3 0 0,3-1 5 0,-9 2-1 16,17 6 3-16,-7 0-6 0,0 4-2 0,-4-1 17 15,6 5-14-15,-4 2 5 0,2 2 0 0,0 6-3 16,-5 2 1-16,3-1 3 0,-6 0 1 0,2-6-5 16,-2 6 10-16,-2-1-13 0,-2-6 4 0,-2 1 0 15,-1-1 0-15,0 0 0 0,0 0 5 0,1-1-7 0,0-7 3 16,-3-1-8-16,2 0 7 0,-2-1 4 0,5-3-4 16,-2-2 5-16,4-3 10 0,-9 7-6 0,5-4 5 15,4-3-6-15,-10 1-3 0,10-1 2 16,0 0 10-16,-15-4-6 0,15 4-3 0,-9-5 4 0,9 5-3 15,-7-7 3-15,7 7-15 0,-6-4 10 0,6 4-1 16,-5-3 0-16,5 3-2 0,0 0-4 16,0 0 7-16,0 0-6 0,0 0 0 0,0 0-2 0,0 0 0 15,0 0-3-15,20 15 7 0,-11-9-6 0,-5 2 12 16,5 1 1-16,1 0-2 0,-4 2-1 0,6 3-5 16,-1 1 9-16,0-2-7 0,0 4-6 0,-1-2 4 15,-1 1 3-15,3 0 2 0,0-1-16 0,-3 0-5 16,1-3 5-16,1-5-12 0,-1 1 13 0,3 3 7 15,-3-8-6-15,-1 0 3 0,1-2-13 0,2-1-1 16,-1-1 15-16,-2-2-19 0,5-2 1 0,-1-6-2 16,-3 3-1-16,1-6 4 0,-2 0 9 0,2-1 3 15,-2 0-3-15,-3-2 10 0,-1 1 1 0,-1 4 16 16,1-2 3-16,-2 3 6 0,-1 2 15 0,-2-1-8 16,2 3 18-16,0 1-2 0,-2 6-1 0,0-11 2 15,0 11-5-15,0 0-5 0,0-10-11 0,0 10-4 16,0 0-10-16,0 0 3 0,0 0-1 0,0 0 2 15,0 0-11-15,0 0 17 0,0 0-21 0,0 0 6 16,-4 28-4-16,4-18 3 0,0 2 3 0,-2 1 8 16,4 2-14-16,-4-3 8 0,4 0-2 0,-2-1-4 15,4 1-3-15,-2-2-4 0,0 0 6 0,3-2-4 16,-1-1-11-16,-2-3-12 0,1 2-7 0,4-3-6 16,-7-3 0-16,9 5-23 0,-9-5-20 0,10-4-66 15,-5-2-159-15,3-3 70 0</inkml:trace>
  <inkml:trace contextRef="#ctx0" brushRef="#br0" timeOffset="164421.66">25866 11843 49 0,'-6'20'98'0,"3"-14"-12"0,3-6-8 16,-2 16-16-16,-1-9-8 0,3 1 1 0,0-8-14 16,3 13 7-16,-1-7-14 0,-1 1 1 15,-1-7-21-15,6 9 14 0,-2-5 0 0,3-2-9 0,-7-2 0 16,11 4 5-16,-2-4 1 0,-2 0-8 0,-7 0-5 16,18-6-4-16,-11 2 9 0,-1-1-4 0,1-3-9 15,-1 0 13-15,-2-2-11 0,0 2-3 0,-2 1 3 16,-2 0-4-16,0 7-13 0,-2-13-11 15,-3 9-11-15,-8 1-21 0,0 3-19 0,-6 1-46 0,-10 3-128 16,-3 4 57-16</inkml:trace>
  <inkml:trace contextRef="#ctx0" brushRef="#br0" timeOffset="166588.01">21839 15204 59 0,'0'0'112'0,"-3"-10"6"15,3 10 7-15,-2-9-2 0,2 9-4 0,-1-9-15 16,1 9-13-16,-2-9-8 0,2 9-1 0,0 0-17 15,3-9-8-15,-3 9-6 0,0 0-6 0,0 0-4 16,0 0-12-16,0 0-2 0,0-8-1 0,0 8-4 16,0 0 0-16,0 0-7 0,0 0-1 0,0 0-6 15,0 0 1-15,9 23 0 0,-8-12-2 0,2 0 5 16,2 1-6-16,-1 3-2 0,1 0 2 0,0 4-4 16,-1-2 2-16,1 3-2 0,2 2 2 0,-2-3-2 15,3 5-1-15,-1-5 9 0,0-1-10 0,1 0-1 16,-2-1 12-16,1 0-6 0,-1 0-9 0,2-2 6 15,-2-1 0-15,1-4-9 0,-2 2 7 0,-1-5-4 16,-1 0-1-16,0-1 1 0,2-1 2 0,-5-5 5 16,5 7-4-16,-2-3 3 0,-3-4 8 0,0 0-5 15,6 2 1-15,-6-2-1 0,0 0 0 0,0 0-4 16,4-23 5-16,-3 11-3 0,-1-7 0 0,0 3-5 16,-1-12 4-16,2 2-2 0,-3 0 5 0,-1-2 3 15,2 1 1-15,1 6 4 0,0 2 1 0,-1-6 4 0,-1 8-5 16,2 1 1-16,-1 3-5 0,1 1 0 15,0 2 0-15,0 3-5 0,0 7-4 0,-1-13-14 16,-1 7-15-16,2 6-22 0,0 0-15 0,2-10-16 16,-2 10-3-16,0 0 4 0,0 0-3 0,0 0-4 15,0 0-18-15,0 0-60 0,11 15-181 0,-11-15 80 16</inkml:trace>
  <inkml:trace contextRef="#ctx0" brushRef="#br0" timeOffset="167077.44">22148 15422 39 0,'0'0'73'0,"0"0"-11"0,0 0-13 15,0 0 9-15,0 0-15 0,0 0 0 0,0 0-3 16,0 0-9-16,-13 19-4 0,10-10 2 0,-2 2-3 15,2 0-6-15,1 0-6 0,-2 1 3 0,2 0 12 16,2 1-13-16,-2 0-1 0,-1-3 3 0,3 0 2 16,-1-1-12-16,0-1-1 0,1-8 1 0,1 12-8 15,0-6 7-15,-1-6 1 0,3 6 0 0,-3-6-4 16,1 7-3-16,-1-7 4 0,0 0-3 0,10-2 5 16,-10 2-2-16,0 0 2 0,17-13-7 0,-11 4 10 15,1-1-12-15,2-4 5 0,-3-1 2 0,-1 3-3 16,0 2 0-16,0-4-3 0,0-2 4 0,-1 5-4 15,-3-1 2-15,3 1-9 0,-2 0 2 0,-1 5-11 16,0-1 6-16,-1 7-8 0,-1-13-13 0,1 13-6 16,-3-10-3-16,3 10-13 0,-4-4-37 0,4 4-98 15,0 0 44-15</inkml:trace>
  <inkml:trace contextRef="#ctx0" brushRef="#br0" timeOffset="167463.91">22364 15361 24 0,'0'0'49'0,"-11"4"1"0,11-4-2 16,-8 7-14-16,2-3 0 0,-1 5-1 0,1 0-7 15,-1 0-4-15,-1 0 0 0,3 3-11 0,-2-1 2 16,2 3 5-16,0 1-1 0,2-2-5 0,-2-2-1 16,4 4-4-16,1-2 5 0,1-3-2 0,2 2 1 15,-1-1 2-15,2 0-4 0,1-2-3 0,2-1 3 16,0-2 2-16,5 1-5 0,-2-3 4 0,8 1 1 15,-5-5-1-15,1 0-1 0,4 2 4 0,-1-5-7 16,-4 1 0-16,6-2-4 0,-2 1 9 0,-4-1-5 16,0 2 5-16,-4-2-6 0,2 2-16 0,-3 1-18 15,-2-2-12-15,1 0-49 0,-7 3-97 0,0 0 44 16</inkml:trace>
  <inkml:trace contextRef="#ctx0" brushRef="#br0" timeOffset="184245.24">24459 12811 21 0,'0'0'42'0,"0"0"-11"0,0 0-3 15,0 0 4-15,0 0-6 0,0 0-4 0,0 0 2 16,0 0-2-16,0 0-5 0,7-6-1 0,-7 6-3 16,0 0 2-16,0 0-5 0,0 0 8 0,0 0-12 15,0 0 8-15,0 0-8 0,3-5-2 0,-3 5 6 16,0 0-5-16,3-9 1 0,-3 9-1 0,1-9-1 15,-1 9-2-15,1-9 2 0,2 3-4 0,-3 6 3 16,1-13 4-16,-1 7-10 0,0 6 5 0,0-12 0 16,0 12 4-16,2-10-19 0,-2 10 19 0,-3-7-3 15,3 7-3-15,0 0 0 0,0 0 4 0,0-12-9 16,0 12 7-16,0 0-3 0,0 0 0 0,0 0-6 16,0 0 11-16,-2-7-6 0,2 7 0 0,0 0-1 0,0 0-1 15,0 0-2-15,0 0 8 0,0 0-2 16,0 0 2-16,0 0-4 0,0 0-3 0,0 0 1 15,0 0-1-15,-6 21-1 0,6-21 5 0,0 0 0 0,1 13 1 16,-1-13-1-16,2 9 4 0,-2-9-3 0,3 8-2 16,0-4 4-16,-3-4-2 0,5 7-3 0,-5-7 1 15,8 0 7-15,-8 0-3 0,9 0 0 0,-9 0-12 16,0 0 14-16,10-8-5 0,-6 3 1 0,-4 5 1 16,4-10 0-16,0 0-3 0,-4 3 3 0,1-2-4 15,1 1-3-15,-3-2 11 0,1 1 6 0,0 9 11 16,-1-11-3-16,1 11-4 0,-3-11-3 0,3 11-1 15,-2-7-1-15,2 7-2 0,-3-7 2 0,3 7-4 16,0 0 3-16,-6-4-5 0,6 4 4 0,0 0-10 16,0 0 6-16,0 0-7 0,-14 8 6 0,14-8 0 15,-7 8-2-15,5-2 3 0,-2-1-13 0,3 3 10 16,0 0-1-16,1-8-6 0,0 14 2 0,0-14 3 16,0 11 9-16,2-6-11 0,-2-5 2 0,5 8-4 15,-5-8 4-15,4 6-5 0,0-3 5 0,-4-3 7 16,0 0 2-16,12 1-8 0,-12-1 3 0,11-3 3 15,-11 3 12-15,9-5 1 0,-2 1-9 0,-3-2-8 16,1 1 8-16,-5 5-7 0,5-9 3 0,-3 4 2 16,-2 5-3-16,6-9 2 0,-6 9-1 0,3-6-8 15,-3 6 5-15,0 0 6 0,0 0-8 0,0 0 4 16,-3-14 2-16,3 14 0 0,0 0-2 0,0 0-4 16,0 0 9-16,0 0-13 0,0 0 5 0,0 0-5 15,0 0-2-15,0 0 5 0,0 0 1 0,0 0 5 16,0 0-5-16,-10 19-3 0,10-19 0 0,0 0 2 15,0 0-3-15,10 10 5 0,-10-10-1 0,10 4 4 16,-10-4-8-16,12-1 4 0,-12 1-6 0,13-5 9 16,-2 1-4-16,-3-2 4 0,-1 1 0 0,0 1-3 15,-2-2-1-15,1 2 4 0,-3 0-5 0,-3 4-8 0,5-7 9 16,-5 7 3-16,5-8 0 0,-5 8-5 0,0 0 2 16,1-5 1-16,-1 5-2 0,0 0-6 0,0 0 8 15,0 0-1-15,0 0-4 0,-23 5-3 16,23-5 6-16,-12 8-7 0,6-4 9 0,-1 3-3 0,1 1 5 15,-2 0-11-15,1-2 1 0,2 1 3 0,0 2 0 16,1-4 0-16,2 0 3 0,2-5-5 0,-7 8 6 16,7-8 2-16,-1 7-6 0,1-7 4 0,0 0 0 15,0 0 4-15,0 0 0 0,0 0-2 0,10 4 4 16,-10-4-2-16,0 0-4 0,14-12 3 0,-10 6-1 16,1-3 4-16,-1 3-3 0,0-1-1 0,-2 0-2 15,0 0 0-15,-2 7 0 0,4-11 0 0,-4 11 1 16,1-9 5-16,-1 9-1 0,2-5-6 0,-2 5 5 15,0 0-5-15,0 0 2 0,0 0-9 0,-11-4 7 16,11 4-5-16,0 0 7 0,0 0 0 0,-11 9-3 16,11-9 2-16,-9 10 0 0,3-3 0 0,2 0-2 15,1 1 1-15,-4 1 4 0,6-4-7 0,-3 1-2 16,4-6 2-16,-2 10 7 0,2-10-3 0,0 9 0 16,0-9 4-16,0 0 1 0,0 0-8 0,4 8 11 15,-4-8-1-15,0 0 14 0,11-1-3 0,-11 1-2 16,0 0 2-16,13-13 6 0,-11 8-14 0,2-3 8 15,0 1 0-15,3-2 7 0,-5 0 7 0,-1-1 3 16,-1 0-4-16,3 1 2 0,-3 2-6 0,0 7 5 0,-2-14-12 16,1 8 15-16,1 6-2 0,-1-9 4 0,1 9-10 15,0-10-1-15,0 10-3 0,-6-6-6 16,6 6 0-16,0 0-2 0,-5-8-2 0,5 8-10 16,0 0-3-16,0 0-3 0,0 0 2 0,-6-5-6 15,6 5-4-15,0 0-7 0,-5-3-6 0,5 3-9 0,0 0-3 16,0 0 10-16,0 0-3 0,0 0 7 0,0 0-4 15,-8 12-5-15,8-12-8 0,-3 9 11 16,3-9 2-16,-8 8 0 0,6-3 4 0,2-5 0 0,-3 7 7 16,3-7-1-16,-4 4-2 0,4-4 5 0,0 0 1 15,-4 8-9-15,4-8 14 0,0 0-11 0,0 0-1 16,-4 5 2-16,4-5-7 0,0 0-10 0,-3 7-3 16,3-7-13-16,-4 5-41 0,4-5-98 0,-8 7 43 15</inkml:trace>
  <inkml:trace contextRef="#ctx0" brushRef="#br0" timeOffset="185515.99">24537 15792 6 0,'0'0'22'0,"-5"-6"-1"15,5 6-6-15,0 0 9 0,-8-5-5 0,8 5 0 0,-5-6-8 16,5 6 0-16,-6-4-2 0,6 4-4 0,-7-4 4 16,7 4 0-16,0 0 3 0,-11-3-2 0,11 3 5 15,-7-3-4-15,7 3-2 0,0 0 0 0,-11 2 2 16,11-2 0-16,-10 3-1 0,10-3-1 16,-7 5-6-16,7-5-2 0,-6 8 2 0,2-6 4 0,0 3 1 15,0 2-4-15,2-1 0 0,-1 3 1 0,2-1 2 16,0-2-4-16,1-6 2 0,0 16-6 0,0-11 7 15,0-5-1-15,2 16-4 0,2-10 1 0,-1 1-1 16,2 0 5-16,-1-2 0 0,1 0-2 0,-1 0-8 16,1-2 4-16,-5-3 1 0,11 6-1 0,-5-4 6 15,-6-2-10-15,16 0 4 0,-10 0 2 0,-6 0 1 16,13-2 3-16,-5-1-3 0,-1 0-5 0,-2 1 2 16,2-3 4-16,-2 0 1 0,0 0-5 15,-1 0 4-15,0-1-5 0,-1-1 3 0,-3 7-3 16,6-11-2-16,-5 3 8 0,-1 8-1 0,-1-13 0 0,1 13-3 15,-3-11 8-15,3 11 7 0,-3-10-8 0,3 10 6 16,-3-9-5-16,3 9 3 0,-7-6 5 0,7 6-9 16,0 0-7-16,-3-8 5 0,3 8-3 15,0 0 3-15,0 0-8 0,0 0 0 0,0 0-1 16,0 0 3-16,-11 16 3 0,9-11-2 0,2-5 0 0,0 14-4 16,0-8 2-16,2 3 4 0,0 0-5 0,-1-2-3 15,0 0 4-15,2 0 2 0,1-2-4 0,-2 0 0 16,2 2 9-16,1-4-2 0,-5-3-7 15,8 7 6-15,-6-4-3 0,-2-3 4 0,8 2 2 16,-8-2-1-16,0 0-7 0,0 0 7 0,14-8 4 0,-14 3-6 16,0 5 2-16,5-12 16 0,-2 4-5 0,-3-3-2 15,1 2 0-15,-2 0 2 0,1 9-5 0,-3-17-6 16,-1 7-3-16,1 4 0 0,-1 0 1 0,0-1-3 16,4 7-5-16,-7-11-7 0,4 4-1 0,-3 2-2 15,1 1-10-15,-1-1-21 0,6 5-42 0,-14-2-96 16,6 0 43-16</inkml:trace>
  <inkml:trace contextRef="#ctx0" brushRef="#br0" timeOffset="189355.8">24567 12643 19 0,'0'0'23'0,"0"0"-4"0,0 0-1 15,0 0-3-15,0 0 1 0,0-10-2 0,0 10 0 0,0 0-6 16,0 0 1-16,0 0-2 0,0 0 5 0,-2-9-2 15,2 9-3-15,0 0 4 0,-3-6 0 0,3 6-5 16,0 0 0-16,-3-7 4 0,3 7-3 16,-3-6-4-16,3 6 5 0,0 0-4 0,-6-5 8 0,6 5-3 15,0 0-6-15,0 0 1 0,0 0 2 0,-7-5-2 16,7 5-2-16,0 0-6 0,0 0 7 0,-11 10-2 16,4-6-3-16,2 1 3 0,0 2-1 0,-1 2 1 15,-1 0-2-15,-1 1 6 0,2 1-3 0,0 0-7 16,1 1 5-16,-3 1 0 0,1-1 3 0,3-1-3 15,1 0 3-15,1-1-3 0,-1-1 2 0,2-2-3 16,-1-1 3-16,2-6 2 0,-1 11-2 0,1-11-2 16,0 9-4-16,0-9 7 0,3 7-3 0,-3-7 3 15,7 3 2-15,-7-3-7 0,14-2 2 0,-14 2 2 16,21-6 1-16,-11 3-5 0,0-3 1 0,1-2 4 16,0 1-1-16,-1-2 2 0,-2 2-2 0,5-5-2 15,-7 5 4-15,2-1-7 0,-3-1 6 0,0 1-1 16,0 2 1-16,-1 0-3 0,-3 0 3 0,-1 6-1 15,1-9 4-15,-1 9-8 0,0 0 4 0,-4-8-2 16,4 8-1-16,-8-3 5 0,8 3-9 0,0 0 6 16,-17 2 0-16,17-2 2 0,-14 5-6 0,6-2 2 15,1 2 0-15,0 0 0 0,0-1 1 0,2-1-5 16,5-3 5-16,-8 7-3 0,4-2 3 0,0-1-5 16,4-4 7-16,-1 7 2 0,1-7-6 0,0 0-2 15,0 0 1-15,1 12 1 0,-1-12 4 0,8 2-2 16,-8-2 4-16,11 0-2 0,-11 0-1 0,13-1 4 15,-5-1-5-15,-8 2-2 0,14-5 4 0,-8 1 1 0,1 1 8 16,-7 3 5-16,10-7 0 0,-9 3-1 0,3-1-12 16,-4 5 6-16,3-7 10 0,-3 7-5 15,0 0-6-15,2-9-5 0,-2 9-1 0,0 0-18 16,-13-3-8-16,13 3-10 0,-15 1-32 0,2 3-70 0,2 0 32 16</inkml:trace>
  <inkml:trace contextRef="#ctx0" brushRef="#br0" timeOffset="190157.12">24638 13014 17 0,'0'0'59'0,"0"-9"-12"0,0 9-4 16,0-11-4-16,0 11 0 0,0-11 6 0,0 11-14 15,-1-12 10-15,-1 7-3 0,2 5-13 0,-5-11 3 16,3 6-4-16,2 5-4 0,-7-10 4 0,2 5-3 0,5 5 6 16,-8-7-6-16,5 3 0 0,3 4-8 0,-8-6 4 15,8 6-4-15,-11-4 2 0,5 2-2 16,6 2-7-16,-10-1 8 0,10 1-10 0,-14 1-3 16,14-1 3-16,-11 4 9 0,5-1-2 0,1 0-12 0,-2 1 2 15,2 0-4-15,-3 3 10 0,1 2-9 0,2-2-2 16,0 2 3-16,3 0 6 0,-1 1-2 0,2-2-3 15,-3 3 2-15,3 0-2 0,-1 0 5 16,2-1-4-16,0 1 0 0,2 0 1 0,-1 0 1 0,-1-3 0 16,4 1 4-16,0 1-4 0,-2-4-4 0,6 3 2 15,-4-3-1-15,0-1 2 0,1 0-2 0,0-1 3 16,-5-4 1-16,11 6 3 0,-6-5-7 0,-5-1 4 16,13 0 0-16,-13 0 1 0,12-4 6 0,-6 0-8 15,-1 0 1-15,3-1 1 0,-3-3 1 0,2 0 0 16,-4-1-3-16,1 3 4 0,-1-1 6 0,0-3 15 15,0 3-19-15,-2-4 21 0,1 3 0 0,-2 1 5 16,0 7 3-16,1-10 8 0,-1 10 2 0,1-7-12 16,-1 7 4-16,0 0 3 0,0 0-18 0,1-10-5 15,-1 10 4-15,0 0-9 0,4-5-8 0,-4 5 11 16,0 0-9-16,0 0-1 0,0 0-3 0,0 0 4 16,0 0 1-16,0 0-1 0,0 0-2 0,5 20-2 15,-1-12 0-15,1 3-4 0,-1-3-32 0,0 3-17 16,1 0-11-16,4 3-12 0,-1 0-24 0,-3 2-91 15,-1-5-200-15,-2 0 90 0</inkml:trace>
  <inkml:trace contextRef="#ctx0" brushRef="#br0" timeOffset="191393.43">24707 15267 56 0,'4'-8'65'0,"-4"8"-4"0,2-6-3 16,-2 6 1-16,4-8 0 0,-4 8-5 0,1-8-7 16,-1 8 4-16,0 0 7 0,3-10 4 0,-3 10-5 15,0 0-6-15,0-6-1 0,0 6-10 0,0 0 1 0,0 0-9 16,0 0-4-16,0 0-11 0,0 0 1 0,0 0-5 16,0 0 3-16,0 0-8 0,0 0 3 0,0 0-4 15,0 0-3-15,0 0 5 0,-10 20-5 16,6-9-5-16,-1 6 7 0,1 0-8 0,-3 6 12 0,1-4-6 15,-1 5 4-15,0 1-8 0,1 0 4 0,-1-7-3 16,3 2 0-16,-1-2 2 0,0 0-9 0,-1 0 10 16,1-1-3-16,1-1-3 0,1-3 2 15,-2 0-3-15,1 3 3 0,2-6 12 0,-2 1-13 16,1-2 2-16,1 1-1 0,-1-1 2 0,-2 2-4 0,4-5 2 16,-1 0-1-16,2-6-3 0,-7 12-3 0,7-12 4 15,-2 5-8-15,2-5 9 0,-2 6 5 0,2-6-7 16,0 0 8-16,0 0 0 0,0 0 5 0,0 0-9 15,0 0 2-15,0 0-4 0,0 0 11 0,0 0-13 16,0 0 4-16,4-28 0 0,-1 21 6 0,3-4-2 16,-4 1 1-16,5-1-5 0,-1 0-1 0,1 2 3 15,0-1-7-15,2 1-1 0,-2 0 6 0,-1 4 4 16,0-1-9-16,0 3-7 0,0-2 7 0,-1 2-7 16,2 1-3-16,-7 2 2 0,15-4 4 0,-15 4 6 15,13 1-9-15,-8 2 0 0,2-1 0 0,-7-2-4 16,11 7 1-16,-6-1 4 0,0-2 1 0,0 5 3 15,1 0-4-15,-1 1 3 0,-1 1 2 0,0-1-4 16,-1 2 6-16,-1 1-8 0,0 0 14 0,-1-1-4 16,1-1-1-16,-2 1 3 0,0 1-7 0,-1-3 4 15,2 2 2-15,-2-4 0 0,0 3 1 0,0-4 7 16,-1 0-15-16,2-7 5 0,-2 11 0 0,2-11-6 16,-3 8 15-16,-2-3 0 0,5-5-10 0,-13 6-6 15,3-3-10-15,-3 1-13 0,-6-2-34 0,-9 2-51 16,1 0-128-16,-6-2 58 0</inkml:trace>
  <inkml:trace contextRef="#ctx0" brushRef="#br0" timeOffset="-206279.33">27371 4628 2 0,'0'0'3'0,"0"0"0"0,-23 2 2 0,23-2 1 15,-16 1-1-15,5 0 0 0,2-2-11 0,-3 2 11 16,0-2-5-16,1 1 4 0,1 0-5 0,-1 0 2 16,-7 1 3-16,2 0-1 0,-6-1 5 0,4 2-5 15,-2 0-1-15,-7 0 2 0,6 0-1 0,0-3-2 16,0 4 4-16,0 0-5 0,4-2 1 0,-4-1 9 16,6 0-5-16,-3 0 6 0,0 0 0 0,0 2 1 15,-2 0 2-15,2-2-9 0,-2 0 4 0,3 0 2 16,4 1-2-16,2-1 0 0,0-1 4 0,0 1 1 15,-2 0-11-15,-1 0 7 0,-5-1 1 0,4 1 1 16,2 1-8-16,-1-2-1 0,1 0 0 0,-1 1 2 16,5 0 3-16,1 1-5 0,8-1-3 0,-15-1 2 15,15 1-1-15,-10-2 8 0,10 2-4 0,-16-1-2 16,9 2 3-16,7-1-2 0,-13-1 0 0,13 1-1 16,-14 0-3-16,9 1-2 0,5-1-2 0,-12 2 10 15,12-2-3-15,-8 1-1 0,8-1-2 0,0 0 6 16,0 0 1-16,0 0-2 0,-11 0 0 0,11 0 7 15,0 0-6-15,0 0-1 0,0 0 1 0,0 0-1 16,-9 0 1-16,9 0-4 0,0 0 2 0,0 0-6 16,0 0-1-16,0 0-3 0,0 0-8 0,0 0-6 15,0 0-8-15,0 0 5 0,0 0-23 0,0 0-51 16,0 0 23-16</inkml:trace>
  <inkml:trace contextRef="#ctx0" brushRef="#br0" timeOffset="-205751.54">27420 4702 5 0,'-9'2'28'0,"-2"-2"0"0,0 0 1 0,1-2-2 16,-2 5-4-16,-7-3 2 0,8 2-13 0,-9 0 8 15,1-2-9-15,0 2 3 0,0-2 1 0,-3 0-7 16,-10 3 7-16,1-2-7 0,0 1 1 0,-1-1 6 16,-1 2 2-16,1-1-12 0,-2-1 3 0,-1 2 6 15,1-3 5-15,0 2-8 0,1 0-6 0,-3 0 4 16,5-2-2-16,-6 1-1 0,5-1 0 0,-1 2 3 16,1 0-4-16,-1 0 3 0,6 1-3 0,-2-1 5 15,1-1-4-15,7 1-6 0,2-2 3 0,6 2 2 16,-7-2 8-16,7 3-6 0,1-3 6 0,1 0-12 15,4 0 7-15,7 0 1 0,-14 0 7 0,14 0 2 16,-10 0-2-16,10 0 6 0,0 0-7 0,0 0-3 16,-9 0 3-16,9 0-11 0,0 0 2 0,0 0-2 15,-8 2 2-15,8-2-5 0,0 0-9 0,0 0-3 16,0 0-4-16,0 0-9 0,0 0 0 0,0 0-5 16,0 0-9-16,0 0-44 0,0 0-87 0,0 0 39 15</inkml:trace>
  <inkml:trace contextRef="#ctx0" brushRef="#br0" timeOffset="-205129.52">26448 4742 6 0,'-7'8'7'0,"-2"-2"-5"16,4-1 9-16,1 1-12 0,0 0 11 0,2 0-6 0,2-6 1 16,-1 12-1-16,1-12 1 0,3 14-5 0,1-9 0 15,5 3 2-15,2-2-1 0,2 4-3 0,6-3 4 16,-2 2-2-16,12 1 6 0,-1 0-2 0,1 0-3 16,4-2 2-16,3 1 0 0,-2-2 5 0,0 0 1 15,4 2-9-15,-6-2 7 0,3-2 0 16,-1 2 1-16,-2 0 3 0,-5-2-7 0,2-1 3 0,-10-2-1 15,4 2-1-15,-4-1 4 0,-2 1 0 0,-3-2-6 16,-3 1 3-16,1-2-1 0,-2 0-2 0,-1 1-2 16,-4-1 3-16,-5-1-3 0,9 1 4 0,-9-1 2 15,11 0-3-15,-11 0 3 0,7 2-3 16,-7-2-5-16,0 0 5 0,0 0-3 0,0 0-11 0,0 0-6 16,0 0-17-16,0 0-34 0,0 0 16 0</inkml:trace>
  <inkml:trace contextRef="#ctx0" brushRef="#br0" timeOffset="-204454.8">27049 4650 8 0,'-29'5'6'0,"0"-1"-2"16,0 3 5-16,2-2-3 0,-4 1 4 0,4-1-6 15,4 0 1-15,-4 1 3 0,4-3-2 0,4 1 1 16,-4 0-3-16,5-1 1 0,0 1-3 0,0-1 1 16,5 0 3-16,-1-2-4 0,3 2 2 0,0-1-6 15,-1 0 3-15,4-2 8 0,8 0 2 0,-13 3-4 16,13-3 10-16,-10 0-2 0,10 0-2 0,-7 1 7 16,7-1-2-16,0 0 4 0,-8 2 0 0,8-2-3 15,0 0-4-15,0 0 1 0,0 0-3 0,0 0-7 16,-10 0-1-16,10 0-16 0,0 0 14 0,0 0-16 15,0 0-12-15,0 0-22 0,0 0-51 0,0 0 23 16</inkml:trace>
  <inkml:trace contextRef="#ctx0" brushRef="#br0" timeOffset="-203992.72">26833 4602 6 0,'-31'11'13'0,"2"-3"-1"0,2 4 4 0,-1-3-8 16,1 0 4-16,2-1-2 0,4-1-1 0,2 1 0 15,2-4-1-15,2 3 1 0,1-4 6 0,3 2 1 16,1-3 4-16,0 1-7 0,3 0 2 0,1 0 2 15,6-3-3-15,-10 2-3 0,10-2 3 0,-7 3-8 16,7-3 1-16,-6 2 0 0,6-2-7 0,0 0 8 16,0 0-2-16,0 0-3 0,0 0-1 0,11 10 2 15,-5-7 2-15,6 2 0 0,1 0-4 0,-1-1 6 16,5 3-4-16,2-2-3 0,-2 1-3 0,4 2 4 16,-1-2-2-16,-2 2-5 0,0-1-12 0,-1 0-33 15,0 2-53-15,1-1 24 0</inkml:trace>
  <inkml:trace contextRef="#ctx0" brushRef="#br0" timeOffset="-202525.03">26270 4236 3 0,'-13'1'8'0,"1"-1"-5"0,1 0-3 0,-2 1 1 16,1 0 1-16,2-1 2 0,-2 2 3 15,5-2-4-15,7 0 2 0,-15 0-2 0,15 0 2 16,-10 1-4-16,10-1 2 0,-11-1-4 0,11 1 5 15,-16 0-4-15,7 0-1 0,-1 0 1 0,-2 1-1 0,3-1 1 16,2 1 1-16,7-1 2 0,-14 1 0 16,14-1-2-16,-13 0 1 0,13 0 4 0,-10 0-4 15,10 0-2-15,0 0 5 0,-10 0-6 0,10 0-3 16,0 0 4-16,0 0 1 0,0 0-1 0,-11-1 5 16,11 1-18-16,0 0 12 0,0 0-3 0,0 0 3 15,0 0 4-15,0 0 1 0,-9 0-3 0,9 0-4 0,0 0-8 16,-14-1 8-16,14 1-5 0,0 0 12 15,-10 0-3-15,10 0 8 0,0 0-1 0,-9-3-1 16,9 3-7-16,0 0 1 0,-18 0-2 0,13-1 0 16,5 1-1-16,-18 0-1 0,11 0 5 0,7 0-3 15,-15-2-3-15,3 2 2 0,3 0 3 0,-2 0-4 16,0 0 1-16,11 0 2 0,-13 0-1 0,13 0 1 16,-12-2-3-16,12 2 2 0,-11 0 0 0,11 0 6 15,-13 0-3-15,13 0 1 0,-12 2-3 0,12-2 1 16,-11 0-4-16,11 0 1 0,-11 0-2 0,11 0 7 15,-7 1-4-15,7-1-1 0,-7 2-3 0,7-2 3 16,0 0-1-16,-10 3 4 0,10-3-1 0,0 0-3 16,-8 2 3-16,8-2 0 0,-5 5-2 0,5-5 4 15,0 0-2-15,0 0-7 0,-4 6 7 0,4-6 3 16,0 0-5-16,0 0 5 0,0 0-2 0,0 0-2 16,0 0-2-16,0 0 7 0,0 0-4 0,0 0 3 15,0 0-9-15,0 0 8 0,0 0-1 0,0 0-1 16,0 0 0-16,0 0 9 0,0 0-16 0,0 0 8 15,0 0 0-15,0 0 4 0,0 0-5 0,0 0 3 16,0 0-3-16,0 0-4 0,0 0-4 0,0 0 8 16,0 0-3-16,0 0 5 0,0 0-8 0,0 0 7 15,0 0 0-15,0 0-6 0,0 0 10 0,2 15-10 16,-4-11 4-16,2-4-3 0,-6 8 0 0,3-3 1 16,1 1-3-16,0 0 3 0,-2 0 9 0,2 0-4 15,2-6-1-15,-3 10-4 0,3-10-1 0,0 10 10 16,0-10-8-16,5 8-2 0,-3-4 3 0,-2-4 3 15,7 7-2-15,-3-4-2 0,3 0 0 0,-1 0 6 16,3-3-2-16,2 0-1 0,-2 1-3 0,3-2-1 16,1 1 5-16,-1-2 9 0,5-2-10 0,-5 1-2 15,-1-1-2-15,0 0 0 0,1 1 8 0,-3-3-8 16,1 0-2-16,0 0 0 0</inkml:trace>
  <inkml:trace contextRef="#ctx0" brushRef="#br0" timeOffset="-202164.66">25942 4301 5 0,'8'-6'-2'0,"-4"0"7"0,4 2 4 15,-8 4 11-15,5-7-2 0,-3 3-9 0,-2 4-2 16,0 0-4-16,0-9 1 0,0 9 6 0,0 0-11 15,0 0-2-15,0 0 6 0,-7-8 1 0,7 8-2 16,0 0-2-16,-18 4-1 0,18-4 0 0,-13 5 2 16,4 2-3-16,-2-2-3 0,4 0 5 0,0 0-3 15,1 0 3-15,-1 0 2 0,4-1 1 0,3-4-1 16,-6 9-4-16,1-4 0 0,5-5 2 0,-2 7 2 16,2-7-5-16,0 0 3 0,2 10 1 0,-2-10 3 15,0 0-6-15,5 7-1 0,-5-7 4 0,6 2-4 16,-6-2 2-16,14 0 4 0,-7 0 1 0,-7 0-2 15,11-3 6-15,-2 1-11 0,0-3 0 0,-4 1-2 16,1 0 8-16,1 0 0 0,-2-1-7 0,-1 0 2 16,-4 5-1-16,9-8 0 0,-9 3 2 0,0 5-2 15,0 0-2-15,4-10 6 0,-4 10-4 0,0 0 0 16,0 0 0-16,0 0 0 0,-11-9 5 0,11 9-3 16,-14 1 1-16,14-1-1 0,-13 1-1 0,13-1-1 15,-15 5 1-15,7-3 4 0,2 0-1 0,0 2-5 16,6-4-6-16,-9 8 12 0,3-5-10 0,6-3-8 15,-4 5 23-15,4-5-6 0,0 0-3 0,0 9 2 16,0-9 1-16,0 0-1 0,10 5 2 0,-10-5-2 16,9 2 2-16,-9-2-4 0,12 0 1 0,-4-1-5 15,3 0-5-15,-2-1 4 0</inkml:trace>
  <inkml:trace contextRef="#ctx0" brushRef="#br0" timeOffset="-202141.67">25960 4316 8 0,'7'-1'-2'0,"-1"-1"-1"0</inkml:trace>
  <inkml:trace contextRef="#ctx0" brushRef="#br0" timeOffset="-202108.69">25996 4302 2 0,'0'0'0'0,"6"-3"-1"0,-6 3 1 0</inkml:trace>
  <inkml:trace contextRef="#ctx0" brushRef="#br0" timeOffset="-179248.88">23089 4634 11 0,'0'0'8'0,"0"0"6"16,0 0-6-16,0 0-4 0,0 0 3 0,0 0-1 15,0 0-1-15,0 0 4 0,-31 3-4 0,21-2 0 16,-1 0 2-16,-1 0-2 0,-2-1 0 0,2 1-8 16,-5-1 5-16,0 2-1 0,3 0 3 15,1-2-1-15,2 0 0 0,0 0-4 0,1 4 4 0,1-3 0 16,9-1-4-16,-13-1 7 0,13 1-4 0,-11 0-2 16,11 0-9-16,-11 0-10 0,11 0-20 0,0 0 8 15</inkml:trace>
  <inkml:trace contextRef="#ctx0" brushRef="#br0" timeOffset="-177998.75">24428 5838 3 0,'0'-10'61'0,"-2"3"4"15,0 0-10-15,0-2-12 0,2 9 3 0,-4-12 0 16,3 8-12-16,1 4-7 0,0 0 1 0,-2-11-5 0,2 11-1 16,0 0-8-16,0 0 3 0,0 0 3 0,0 0-6 15,0 0-5-15,0 0-2 0,-6 21 2 16,6-9-1-16,0 5-3 0,0 2 3 0,1 1-5 16,1 8-1-16,1 2 0 0,0 0 9 0,3 3-10 0,-2 1 10 15,3 12 0-15,-2-12-5 0,0 1 5 0,-1-3-6 16,1 1-3-16,-1-3 2 0,2 1 0 0,0-5 0 15,-2 3-9-15,0-3 10 0,-2-7-1 0,-1 0-4 16,1-2 1-16,2-4 3 0,-3-4-4 0,2 1 7 16,-3-3 0-16,1-1 1 0,-1-6 17 0,0 8 22 15,0-8-23-15,0 0 9 0,0 0-4 0,0 0-1 16,0 0-1-16,0 0 1 0,-5-38-12 0,2 21 3 16,0-2-5-16,-3 1 1 0,5-11-4 0,-1 1 6 15,-3 1-16-15,2-2 9 0,-5 4 8 0,5-1-7 16,-3 2-2-16,0-1-1 0,1 6 1 0,1 4 2 15,0-3-7-15,0 2 1 0,2 0 1 0,-1 4 0 16,1 4 6-16,0-1-2 0,-1 2-7 0,3 7 1 16,-4-9-6-16,4 9 6 0,-4-9-6 0,4 9-8 15,0 0 1-15,0 0-4 0,0 0 3 0,0 0-2 16,0 0 6-16,0 0 3 0,0 28-2 0,-1-14-4 16,2 3 7-16,0 4 1 0,2 3-5 0,-2 1 5 15,2 4 0-15,0-3 3 0,0 6-4 0,1-2 0 16,0-2-3-16,-2 0 7 0,3-2-3 0,3 0 1 15,-4-6-2-15,1-3 6 0,0 1-7 0,-4-5 13 16,2-3-10-16,1 0 4 0,0-2-1 0,-2-1 3 16,-1-2-6-16,-1-5 11 0,2 8 16 0,-2-8-5 15,0 0-10-15,2 7 2 0,-2-7 0 0,0 0-20 16,0 0 0-16,0 0-17 0,-4-32-11 0,3 22-13 16,-2-6-14-16,-3 1-23 0,1-2-67 0,-3-1-161 0,1 0 72 15</inkml:trace>
  <inkml:trace contextRef="#ctx0" brushRef="#br0" timeOffset="-176994.77">21973 4723 24 0,'0'0'40'0,"0"0"0"16,0 0-9-16,0 0-2 0,0 0-2 0,0 0-4 15,0 0 4-15,0 0-6 0,0 0 0 0,25 10-4 16,-12-9-2-16,7 5-1 0,8 0-3 0,1-2-8 16,5-1 3-16,-1-1 1 0,6 0 1 0,0-3-4 15,14 1 3-15,-13 0 0 0,11-1-4 0,-13-1 6 16,2 2-3-16,-2-3-7 0,3 1 1 0,-4 0 3 15,0 1 0-15,-1-2 2 0,-4 1-5 0,0 0 1 16,-1 2 4-16,-3-2-4 0,-6 0-1 0,-1 2 8 16,-4 0-8-16,-3 0 5 0,-1 0-6 0,-3-1 6 15,1-1-4-15,-4 4-5 0,-7-2-7 0,10 0 7 16,-10 0-4-16,0 0 5 0,9 0 0 0,-9 0-7 16,0 0 5-16,0 0-7 0,0 0 1 0,-29 5 2 15,11-2 0-15,-4-1 3 0,-6 3-5 0,0 0 3 16,-2 1-4-16,-5-1 2 0,1 1-1 0,-1-2 0 15,-1 1 3-15,1-1 2 0,-3 1 2 0,0-2-3 16,3 1 3-16,2-1-2 0,0 1 0 0,1-3 1 16,2 4 3-16,2-2 3 0,10-1-1 0,-1 0-2 15,6 0 2-15,-1-1 0 0,4-1 2 0,4 1 7 16,-3 0-6-16,9-1 1 0,0 0 0 16,-12 1 1-16,12-1-6 0,0 0 3 0,0 0-2 0,0 0 3 15,45-3 5-15,-16 0-10 0,3-1 6 0,7 1 2 16,0 0-5-16,16-2 4 0,-6 0-1 0,3-2 1 15,-13 4 0-15,13 0-10 0,-1-2 7 0,-13 2 1 16,1-1-7-16,-1 3 11 0,0-3-3 16,-1 2 3-16,-2-2-5 0,1 2-5 0,-6 0 0 0,-1 0 4 15,-3 0 2-15,-6 2 3 0,-1-1-4 0,-8-1-7 16,1 2 4-16,-5 0 1 0,1 2 3 0,-8-2-11 16,10 0 3-16,-10 0-12 0,0 0-31 0,0 0-51 15,0 0 23-15</inkml:trace>
  <inkml:trace contextRef="#ctx0" brushRef="#br0" timeOffset="-147457.68">8760 10490 14 0,'16'-15'40'0,"-1"1"-5"16,5-2-2-16,-3 3-17 0,0 3-1 0,-1 1-20 15,-6 4-20-15,-1 2-27 0,0 3 12 0</inkml:trace>
  <inkml:trace contextRef="#ctx0" brushRef="#br0" timeOffset="-134272.78">19105 5224 13 0,'-1'-9'20'0,"1"9"3"0,0 0-1 16,0 0-1-16,0 0 2 0,0 0-5 0,0 0-4 15,0 0-2-15,0 0-2 0,0 0-3 0,-2-10-2 16,2 10 0-16,0 0-7 0,0 0 3 0,0 0 0 15,0 0 0-15,0 0-3 0,0 0 2 0,0 0-1 16,0 0-2-16,0 0 2 0,-7 23 0 0,7-23-4 16,1 10-6-16,-1-10 3 0,2 11 2 0,-2-11-1 15,0 10-4-15,0-3 6 0,0-7-5 0,1 10 5 16,-1-10 3-16,1 9 2 0,-1-9-1 0,3 8-5 16,-3-8 3-16,2 5 2 0,-2-5 1 0,0 0-1 15,3 7-1-15,-3-7 3 0,0 0-2 0,0 0 0 16,0 0 2-16,0 0 5 0,0 0-6 0,13-14 5 15,-11 9-5-15,-2 5 10 0,4-12 1 0,-3 7-7 16,2-3 8-16,-3 8-2 0,1-11-1 0,1 3 2 16,-2 8 3-16,-2-11-1 0,2 11-6 0,-1-10 7 15,1 10-1-15,-3-7 3 0,3 7 5 0,0 0-14 16,-2-6-8-16,2 6 2 0,0 0-3 0,0 0 0 16,0 0 3-16,0 0-5 0,0 0 1 0,0 0 15 15,0 0-15-15,0 0-1 0,-17 13 1 0,17-13 7 16,-2 10-9-16,2-10-1 0,-2 10 3 0,2-10 0 15,0 11 0-15,0-11 2 0,2 11 2 0,-2-11-3 16,2 8 0-16,-2-8 4 0,3 7-4 0,-3-7 2 16,0 0-1-16,2 8 1 0,-2-8 6 0,0 0-2 15,7 1 1-15,-7-1-3 0,0 0-2 0,0 0 3 16,0 0 2-16,10-12-4 0,-10 12 7 0,5-7-3 16,-5 7 2-16,3-11 0 0,-3 11 0 0,2-7-2 15,-2 7 3-15,0-10 4 0,0 10-4 0,0 0 3 16,-5-9-2-16,5 9 1 0,0 0-1 0,0 0-5 15,0 0 3-15,-4-10 4 0,4 10-10 0,0 0 4 16,0 0 5-16,0 0-3 0,0 0-6 0,0 0-3 16,-18 13 5-16,16-9-2 0,2-4-3 0,-5 8-1 15,5-8-2-15,-2 8-5 0,2-8 10 0,-2 9 0 16,2-9-7-16,0 8 2 0,0-8 3 0,0 0 6 16,4 8-8-16,-4-8-1 0,5 6 4 0,-5-6-1 15,6 2 2-15,-6-2 3 0,0 0-3 16,0 0 2-16,13-4 0 0,-13 4-3 0,5-8 2 0,-2 3-3 15,-3 5-1-15,2-10 1 0,-2 10-1 0,1-10-2 16,-1 10-1-16,-5-9 13 0,5 9 5 0,-3-7 4 16,3 7-7-16,0 0-3 0,-8-6 3 0,8 6-8 15,-9 0-1-15,9 0 2 0,-14 1-4 0,6 2 1 16,0-1 1-16,3 2-3 0,-5 0 0 16,5 1 1-16,0-1-1 0,0 2 2 0,1 0 0 0,-2-1 0 15,2 1 0-15,4-6-4 0,-3 9 4 0,3-9 2 16,-2 9-8-16,2-9 8 0,0 0-3 0,2 10 4 15,-2-10-6-15,0 0 8 0,0 0-5 0,0 0 4 16,12-2-4-16,-12 2 2 0,0 0 0 16,11-12-4-16,-8 9 3 0,-3 3 8 0,5-7-2 0,-5 7-4 15,3-5 2-15,-3 5-18 0,0 0-20 0,0 0-31 16,0 0-69-16,0 0 31 0</inkml:trace>
  <inkml:trace contextRef="#ctx0" brushRef="#br0" timeOffset="-133381.08">19061 5851 13 0,'0'0'18'0,"0"0"3"0,0 0-7 15,-11 16-3-15,11-16 2 0,-5 10-2 0,3-2-2 16,-1-2 0-16,3-6 3 0,-2 11-3 0,0-4-2 16,1-1-3-16,1-6 1 0,-1 10-1 0,1-10 4 0,0 9-7 15,0-9 6-15,0 0-4 0,0 12 3 0,0-12-6 16,0 0-2-16,0 0 7 0,2 5-5 16,-2-5 3-16,0 0 0 0,0 0-3 0,0 0-3 15,18-9 9-15,-18 9-4 0,7-8 4 0,-5 5-1 16,-2 3 6-16,5-8-3 0,-5 8 1 0,2-8-2 0,-2 8-4 15,2-6 5-15,-2 6 0 0,0 0-8 0,0 0 6 16,0 0-6-16,-5-12 2 0,5 12-5 16,0 0 9-16,0 0-8 0,0 0 0 0,0 0 2 15,-15 5 0-15,15-5 1 0,-7 8-4 0,7-8-1 16,-3 8 0-16,3-8 6 0,-4 9-3 0,4-9 6 0,-2 7 3 16,2-7-5-16,0 0 0 0,3 11 0 15,-3-11 1-15,5 5-7 0,-5-5 4 0,9 3-2 0,-9-3 9 16,9-2-7-16,-9 2 3 0,13-3-3 15,-4 0 4-15,-3 0-3 0,-1-2 3 0,2 0 2 16,-7 5 1-16,7-8 1 0,-2 5 5 0,-5 3 2 16,4-10-9-16,-4 10 5 0,3-7-8 0,-3 7 2 0,0 0-1 15,-3-11-3-15,3 11-12 0,0 0-8 0,-9-8 5 16,9 8-10-16,-7-4 4 0,7 4-2 16,-8-4-29-16,3 2-54 0,5 2 24 0</inkml:trace>
  <inkml:trace contextRef="#ctx0" brushRef="#br0" timeOffset="-130937.53">19135 5295 2 0,'0'0'14'0,"0"0"-1"0,0 0-6 15,0 0 6-15,0 0-3 0,-4-7-2 0,4 7-5 16,0 0 5-16,0 0-3 0,-6-6 0 0,6 6-1 16,0 0 2-16,-7-4-4 0,7 4 4 0,0 0-2 15,-4-4-4-15,4 4 6 0,0 0-6 0,-9-5 4 16,9 5-5-16,0 0 4 0,-5-3 2 0,5 3-3 16,0 0-2-16,-5-6 5 0,5 6-2 0,0 0 3 15,-4-6-6-15,4 6-2 0,0 0 9 0,-4-5-6 16,4 5 7-16,0 0-5 0,0 0 2 0,0 0-2 15,0 0 6-15,-3-8-1 0,3 8 3 0,0 0-2 16,0 0-6-16,0 0 3 0,0 0-7 0,0 0-1 16,0 0 8-16,0 0-9 0,0 0 5 0,0 0 1 15,0 0-6-15,0 0-3 0,0 0 4 0,0 0-3 16,0 0 6-16,0 0 0 0,0 0-7 0,0 0 4 16,0 0-1-16,0 0 5 0,0 0-6 0,0 0 8 15,0 0-2-15,-2 25-2 0,2-20 7 0,0-5-11 16,-2 12 3-16,2-4-2 0,0-8 6 0,0 16-4 15,0-8-1-15,0-8-1 0,-3 16 6 0,3-5-6 16,-1-2 1-16,0-1 0 0,1-8 5 0,0 11-2 16,1-3 1-16,-1 2 0 0,0-10-1 0,0 12 3 15,0-6-4-15,0 2-2 0,0-8 0 0,0 13 3 16,1-6-2-16,-1 1 3 0,0-8-1 0,3 14-3 16,-2-4 1-16,-1-1-1 0,0 1 4 0,1 1-2 15,-1-2 0-15,2 2 3 0,-2 1-3 0,0 0 1 16,1 0-4-16,-1 0 8 0,0-1-6 0,0 1 5 15,0-3-4-15,0 2 0 0,-1-1 4 0,1 0-7 16,1-1 5-16,-1 1-3 0,-1-3 5 0,2 3-4 0,-1-10 2 16,-1 14-6-16,2-5 7 0,-1-3 0 15,0 2-2-15,0-8-5 0,0 11 2 0,1-5 4 16,-1-6 0-16,0 10 0 0,0-10-8 0,0 10 9 16,0-10 0-16,1 8-3 0,-1-8-3 0,2 8 0 15,-2-8 4-15,-2 10-6 0,2-10 9 0,2 11-1 16,-1-2 3-16,-1-9-3 0,0 13-6 0,0-8 3 15,0-5-6-15,0 12 12 0,0-6-6 0,0 2 6 16,0-8-6-16,0 11 1 0,-3-4-1 0,3-7 5 16,0 12 2-16,-1-5-5 0,1-7-1 0,1 11-6 15,-1-11 10-15,-1 10-6 0,1-10 0 0,0 10 1 16,0-10 0-16,1 9 1 0,1-3-5 0,-2-6 4 16,0 9-4-16,0-9 5 0,1 12 2 0,2-7 0 15,-2 1-2-15,-1-6-6 0,2 11 5 0,0-4 4 16,-1 0 2-16,-1-7-7 0,3 10 2 0,-3-4 2 15,0-6-1-15,3 9 2 0,-3-9-5 0,2 11 0 16,-2-11-2-16,1 8-3 0,-1-8 8 0,1 9 2 16,-1-9 0-16,0 8-3 0,0-8 1 0,0 0-2 15,0 0 6-15,3 17-7 0,-3-17 7 0,0 10-5 16,0-10-1-16,0 0-1 0,0 0 0 0,-4 13 0 16,4-13 3-16,0 0-3 0,0 0 6 0,0 0-5 15,-1 11 3-15,1-11-4 0,0 0 4 0,0 0 4 16,0 0 8-16,0 0-4 0,0 0 8 0,0 0 3 15,0 0 1-15,0 0-8 0,0 0 10 0,0 0-3 16,0 0-4-16,0 0-4 0,0 0 1 0,0 0-6 16,0 0-2-16,0 0 4 0,0 0-8 0,0 0 5 15,-7-34-3-15,6 28 4 0,1 6-4 0,-3-12 10 16,2 5-15-16,0-3 3 0,-2 1 0 0,2-1-3 16,-2 1 4-16,1-1-6 0,-1 1 5 0,2-3 8 15,-3 2-10-15,2 0-3 0,1 0 3 0,-2-1-2 16,2 0-3-16,-2 0 1 0,0-1 3 0,1 2 3 15,1 0-6-15,-2-3 0 0,2 3 6 0,-1-2-3 16,2 1 0-16,-1 0-3 0,0-1 3 0,1 0 3 16,-1 0-10-16,2 0-1 0,-1-3 6 0,0 1-4 15,0 2-2-15,0 2 8 0,0-2-2 0,1 1 2 16,-1-1-3-16,0 0 2 0,1 2-4 0,-1-1-1 16,2 0-2-16,-2 2 2 0,0-1 6 0,0 3-9 15,1-2 9-15,-1-1-7 0,3 2 4 0,-3 0-5 16,0 8 8-16,0-14-4 0,-2 5 1 0,2 9 3 15,2-13 0-15,-2 7 0 0,0 6-4 0,0-14 0 16,0 14-2-16,0-11 6 0,0 5-5 0,0 6 0 16,0-10-1-16,0 10 8 0,0-11-10 0,0 11 2 15,-2-9 3-15,2 9-2 0,0-10-1 0,0 10 8 16,-1-10-4-16,1 10-1 0,-1-10 1 0,1 10 1 16,1-10-1-16,-1 10 6 0,1-9-1 0,-1 9-5 15,0 0 1-15,0-10-1 0,0 10 1 0,0-9-5 16,0 9 2-16,0 0 1 0,-1-10 1 0,1 10-1 15,0 0-3-15,-1-9 3 0,1 9 11 0,0 0-13 16,0 0 5-16,1-11 0 0,-1 11-6 0,0 0 5 16,0 0 2-16,0-8-1 0,0 8-1 0,0 0 0 15,0 0-5-15,0 0 8 0,0 0-1 0,0 0-1 16,0 0-2-16,0 0 2 0,1-6-1 0,-1 6-3 16,0 0 2-16,0 0 3 0,0 0 1 0,0 0-4 15,0 0 0-15,0 0 4 0,0 0-4 0,0 0 3 16,0 0-1-16,0 0 0 0,0 0-1 0,0 0-3 15,0 0 1-15,0 0 5 0,0 0-2 0,0 0-2 16,0 0 5-16,0 0-7 0,0 0 0 0,0 0 4 16,0 0-4-16,0 0-3 0,0 0 9 0,0 0 3 15,0 0-6-15,0 0 1 0,0 0-3 0,0 0 6 16,0 0-2-16,0 0-3 0,0 0 5 0,0 0-1 16,0 0-5-16,0 0 3 0,0 0 3 0,0 0-6 15,0-11 3-15,0 11 3 0,0 0 3 0,0 0-6 16,0 0 4-16,0 0-4 0,0 0 2 0,0 0-3 15,0 0-1-15,0 0 0 0,0 0 2 0,0 0 5 16,0 0-9-16,0 0 5 0,0 0-2 0,0 0 0 16,0 0-1-16,0 0 5 0,0 0-3 0,0 0-1 15,0 0 4-15,0 0-4 0,0 0-5 0,0 0 0 16,0 0 9-16,0 0-6 0,0 0 1 0,0 0 0 16,0 0-2-16,0 0 4 0,0 0 0 0,0 0 0 15,0 0-2-15,0 0-4 0,0 0 0 0,2 23 6 16,-2-23 5-16,1 13-4 0,-1-7 0 0,2 4 7 15,0-1-16-15,-2 1 7 0,0 0 4 0,1 0-6 16,2 2-1-16,-2 1 2 0,0 0 5 0,2-2 5 16,-2 2-11-16,0 2 2 0,-1 2-1 0,3-1-1 15,-3-2 2-15,2 1 0 0,1-3 3 0,-3 4-2 16,1-1-5-16,0 1 11 0,-1-5-9 0,0 3 3 16,2-2 3-16,-2 0-1 0,1 0 1 0,2 0-1 15,-3-1-1-15,0 0-2 0,1-1 6 0,-1 0-6 16,1-1-2-16,0 1 5 0,-1 0-4 15,0-4 6-15,2 1 0 0,-2-7-2 0,1 13 3 0,-1-7-6 16,0-6 1-16,1 12 0 0,-1-12-3 0,0 12 2 16,0-6 0-16,0-6-2 0,0 11 11 0,0-5-8 15,2 1-1-15,-2 3-1 0,0 0 5 0,1-5-2 16,-1-5 10-16,1 15-14 0,0-9 1 0,-1-6 1 16,0 13 0-16,2-8 1 0,-2-5-2 0,2 11 4 15,-2-11 2-15,0 12 0 0,0-12-5 0,3 8 5 16,-3-8-6-16,1 6 0 0,-1-6 3 0,0 0 1 15,1 9 1-15,-1-9-3 0,0 0 4 0,0 0-6 16,0 0 5-16,0 7-7 0,0-7 5 0,0 0 2 16,0 0-2-16,0 0 0 0,0 0-1 0,0 0 1 15,0 0 2-15,0 0 3 0,0 0-4 0,0 0 3 16,0 0 2-16,0 0-2 0,0 0 9 0,0 0-6 16,0 0 0-16,0 0 1 0,0 0 0 0,0 0 0 15,0 0-1-15,0 0-6 0,0 0 7 0,0 0-9 16,-6-23 0-16,6 23 11 0,-3-11-14 0,2 4 3 15,1 7 3-15,-1-14-5 0,0 5 7 0,-1-1-7 16,1 1 4-16,-2-1-6 0,3 0 3 0,-1-3 5 16,0 2-8-16,1 1 7 0,-1-2 0 0,-1 0-2 15,1 2 1-15,0-2-4 0,-1 0 0 0,2 1 0 16,-1 0 4-16,0 0-5 0,1-2 4 0,-3 2 1 16,2-5-2-16,-3 0-3 0,3 4 0 0,1-3 4 15,-1-1 6-15,0 1-9 0,1-2-1 0,-2 1 1 16,2-2 4-16,-1 1-1 0,0 0-7 0,-1 1 5 15,2 2-2-15,-1-2-5 0,1 1 0 0,0 2-14 16,1 0-18-16,-1 3-28 0,0 10-74 0,2-22 32 16</inkml:trace>
  <inkml:trace contextRef="#ctx0" brushRef="#br0" timeOffset="-128365.66">22603 4981 10 0,'0'0'18'0,"-1"-10"2"0,1 10-3 16,-1-8 4-16,1 8-9 0,0 0-3 0,-5-8-28 15,5 8-18-15,-8-2 8 0</inkml:trace>
  <inkml:trace contextRef="#ctx0" brushRef="#br0" timeOffset="-124816.81">22378 4359 5 0,'0'0'-2'16,"35"-4"4"-16,-17 2 1 0,2 0 0 0,-1-3 0 0,2 1 1 15,1 2 0-15,-2-3-1 0,1 2 0 0,1-2 2 16,-2-1-5-16,-1 5 0 0,0-3 5 0,-6 2-5 15,-2-1 3-15,-3 2-11 0,-2 0 9 0,-6 1-3 16,13-2-4-16,-13 2-6 0,8-1 3 0</inkml:trace>
  <inkml:trace contextRef="#ctx0" brushRef="#br0" timeOffset="-123498.7">22357 4387 3 0,'-34'6'9'0,"2"-1"-7"0,6-1 3 0,5 0 6 16,2-1 1-16,5 0-6 0,4-1 7 0,2-2-7 15,-1 1 9-15,9-1 2 0,-9 3-1 0,9-3 1 16,0 0 0-16,-8 0-2 0,8 0 3 0,0 0-6 16,0 0 4-16,0 0-7 0,30-8-4 0,-11 4 3 15,11-2-4-15,-2 1 4 0,4-2-2 0,1-2-1 16,0 4 4-16,-1-1-7 0,1-2 0 0,-5 3 5 16,2 0 3-16,-9 1-7 0,0 1 0 0,-3 0-1 15,0 0 1-15,-8 3-8 0,-1-2-13 0,-3 2-5 16,-6 0 5-16,13 2 3 0,-13-2-2 0,4 2 2 15,-4-2 5-15,0 0 1 0,0 0 0 0,-14 11 3 16,1-6 4-16,-2-1-3 0,-6 3 3 0,-7 0-2 16,0-2 3-16,-3 2 4 0,1 1 3 0,-4-3-6 15,-1 2 3-15,1-2 7 0,1 0-3 0,2 1 2 16,2-3 1-16,2 1-4 0,8-1-2 0,1 0 6 16,5 0-3-16,2-2 3 0,1-1 4 0,3 3-1 15,7-3-3-15,-10 1 3 0,10-1 2 0,-8 0-6 16,8 0 5-16,0 0-6 0,0 0 4 0,0 0-5 15,35-8-1-15,-8 2-1 0,2-1 3 0,3 0-7 16,4-1 5-16,1 0 0 0,1-1-1 0,12-1-1 16,-12 4-2-16,-2-3-2 0,-1 4 6 0,-1-3-1 15,-2 2-8-15,-4 0 6 0,-6 1-2 0,-1 3-4 16,-4 0-3-16,-6 0-2 0,0 1 0 0,-3-1-10 16,-2 1 4-16,-6 1-12 0,12-1 6 0,-12 1 1 15,0 0 4-15,0 0 8 0,0 0-2 0,0 0-4 16,0 0 12-16,-31 10 0 0,14-5-2 0,-3-1 9 15,-8 0-11-15,-2 3 8 0,-1-1 1 0,-3 1-4 16,2-2 1-16,-1 0 1 0,1 0-2 0,0 1 3 16,5-1 1-16,8-2 3 0,-1 0 0 0,6-1-2 15,2 0-7-15,4 0 13 0,2-1-4 0,6-1 1 16,-11 1 5-16,11-1-1 0,-7 1-4 0,7-1-1 16,0 0-3-16,0 0 6 0,0 0-3 0,23-9 3 15,-5 6-1-15,9-4-5 0,2-2 2 0,2 3-5 16,2-4 3-16,-1 4-5 0,0-2 8 0,0-1-8 15,-2 2 1-15,-2-1 3 0,-8 3 5 0,0 2-4 16,-3-1-1-16,-7 1-4 0,2 0-2 0,-6 1-14 16,-6 2-4-16,10 0 0 0,-10 0 8 0,0 0-3 15,7 5 6-15,-7-5 2 0,0 0-4 0,0 0 7 16,-26 13 1-16,10-6-4 0,-2-3 2 0,-4 2-2 16,-4 0 7-16,-2 0 3 0,-1 1-2 0,1-3 2 15,-1 2-1-15,2-1 1 0,6-2 7 0,-1 1-1 16,1-2-3-16,3 2-10 0,5-3 7 0,1 2 6 15,5-2 9-15,0-1 1 0,7 0 4 0,-11 1-4 16,11-1-4-16,0 0 2 0,0 0-7 0,0 0-3 16,0 0 2-16,0 0 0 0,22-14 0 0,-6 9-5 15,11-3-2-15,1 1 1 0,3-1 2 0,-3-1-3 16,1 0 2-16,1 0-3 0,-2 3 1 0,-3 1 2 16,-7-1-1-16,-4 3-1 0,-1 1 2 0,-1-1-18 15,-5 2-6-15,1-1-10 0,-8 2-3 0,10-3 7 16,-10 3-1-16,0 0 3 0,0 0-1 0,0 0 7 15,0 0 2-15,0 0 4 0,-22 9 1 0,10-6 3 16,-5 2 1-16,-3-2 0 0,-2 0 7 0,1 2-1 16,0-3 1-16,0 0 2 0,1 1 0 0,-2 0 4 15,1-2 4-15,1 1-5 0,4-3 6 0,4 1 6 16,-1 1 0-16,4-2-5 0,0 1 9 0,9 0-8 16,-17-2-9-16,8-1 5 0,2 2 5 0,7 1-1 15,-10-3 2-15,10 3 10 0,0 0-4 0,-8-3 9 16,8 3-15-16,0 0-4 0,0 0-10 0,0 0 5 15,0 0-3-15,14-14 0 0,-5 9-1 0,3 2-2 16,4-1 1-16,1-2 6 0,1 2-6 0,-1 1-2 16,-2 0 4-16,2-2-3 0,-5 4-7 0,0-2-5 15,1 2 4-15,-6-2-1 0,1 3-1 0,-8 0-2 16,15 0 7-16,-15 0-10 0,11-1-4 0,-11 1-4 16,0 0 3-16,9 3-2 0,-9-3 8 0,0 0 0 15,0 0 0-15,0 0 5 0,0 0 5 0,0 0-7 16,0 0 7-16,-19 14-4 0,9-11 5 0,0 0-1 15,0 1 1-15,-4 0 3 0,2-2 1 0,-3 2-1 16,-2-2 2-16,-2 1-1 0,0 0 0 0,0 0 3 16,1-1 3-16,4 0-1 0,2-1 3 0,1 2 4 15,2-3-1-15,3 2-4 0,6-2 7 0,-12 1-4 16,12-1-2-16,-8 1 5 0,8-1-10 0,0 0 0 16,0 0 4-16,0 0-4 0,0 0 1 0,0 0 0 15,0 0-1-15,0 0 2 0,0 0 0 0,31-2-2 16,-12 0-2-16,-1 1 2 0,3-2 8 0,7 0-8 15,-7 0-6-15,6 1 7 0,-6-2-3 0,-1 1-2 16,-2 3 4-16,0-1 1 0,-4-1-3 0,-1 0-4 16,-2 1-3-16,-3 1 8 0,-8 0-15 0,14-3-3 15,-14 3-2-15,9 0 0 0,-9 0 1 0,0 0 7 16,0 0-4-16,0 0 0 0,8 2 0 0,-8-2 2 16,0 0 2-16,0 0-14 0,-27 7-26 0,10-3 11 15</inkml:trace>
  <inkml:trace contextRef="#ctx0" brushRef="#br0" timeOffset="-120866.89">22103 7411 28 0,'0'0'31'0,"0"0"-6"0,0 0 5 0,27-5-6 16,-14 3-11-16,5 1 7 0,1-2-7 0,3 0-3 15,6-2 9-15,0 4-4 0,0 0-1 0,0-2-4 16,-1 2-2-16,-5 1 2 0,0-1 0 0,-3 1-9 16,1 1 6-16,-1-1-5 0,1 0 2 0,-4 0-3 15,3 1-6-15,-7-2 2 0,1 2-3 0,-2 1 0 16,-3-2-4-16,-8 0 0 0,13 1-5 0,-13-1 0 15,9 1 2-15,-9-1-4 0,0 0 5 0,6 1 3 16,-6-1 9-16,0 0-1 0,0 0 1 0,0 0-1 16,0 0 0-16,-23 4 4 0,14-3 6 0,-2 2 0 15,-2-3 0-15,0 0 6 0,-1 0-6 0,1 0 7 16,-2 0 2-16,1 0 4 0,0 0-12 0,2 0 11 16,1 0-1-16,-1-3-2 0,1 3-8 0,3-1-1 15,8 1 3-15,-14 0 0 0,14 0-1 0,-9 0-2 16,9 0 0-16,0 0-4 0,-10 0 4 0,10 0 0 15,0 0-1-15,0 0 0 0,0 0-7 0,0 0 6 0,0 0-1 16,0 0-1-16,0 0-1 0,25-5 0 0,-12 3-5 16,-1 0 2-16,3 2-5 0,-2-2 0 15,0-1-3-15,1 2 3 0,-3-2 0 0,1 2-3 0,-1 0-1 16,-3 1 0-16,3 0 2 0,-11 0-9 0,12-2-3 16,-12 2 1-16,9 0-1 0,-9 0-4 0,0 0 8 15,0 0 1-15,10 0 2 0,-10 0-4 0,0 0 0 16,0 0 7-16,0 0 5 0,0 0-1 0,-41 2-1 15,28-2 3-15,-4 2 2 0,2-2 0 0,-2 2 5 16,-2-2-3-16,0 0 4 0,0 1 3 0,3-1 5 16,3 0 7-16,1 0-5 0,5 0 14 0,7 0-4 15,-14-1 1-15,14 1-12 0,-12 1 14 0,12-1-1 16,0 0 0-16,-9-1-4 0,9 1-6 0,0 0 4 16,0 0-1-16,0 0-5 0,0 0-2 0,0 0-4 15,0 0-2-15,18-12-6 0,-5 9 1 0,0-1-6 16,2 4-2-16,2-6 6 0,-3 5-3 0,2-1-9 15,-1 0-1-15,2 1 4 0,-4-1-11 0,-2 1 1 16,0 1-5-16,-2-1 0 0,-9 1-6 0,11-2-2 16,-11 2 1-16,9 2-2 0,-9-2 1 0,0 0 3 15,0 0 0-15,10-2 5 0,-10 2 9 0,0 0-3 16,0 0 5-16,0 0 2 0,0 0 1 0,-29 9 0 16,16-7 4-16,-4 1-3 0,0 1 1 0,-3-2-3 15,-1 2 5-15,3-1 4 0,0-2-2 0,0 2 7 16,1-3-1-16,5 2 3 0,-1-1 0 0,1 0-2 15,1-1 7-15,2 0 2 0,1 2 3 0,8-2 4 16,-9 1 2-16,9-1-2 0,0 0 2 0,-10 0-10 16,10 0 4-16,0 0 2 0,0 0-3 0,0 0-10 0,0 0 2 15,0 0 1-15,22-10-2 0,-7 6 1 0,6 0-1 16,5-4-7-16,0 3 3 0,2-2-4 16,-1 1-6-16,0 0-2 0,0 2-18 0,-8-1 5 15,1 3-38-15,-1-1-65 0,-2 0 29 0</inkml:trace>
  <inkml:trace contextRef="#ctx0" brushRef="#br0" timeOffset="-120273.83">22353 7099 10 0,'-15'0'51'15,"9"1"2"-15,6-1-10 0,-11-1 1 0,11 1-3 16,-13-3-3-16,13 3-5 0,-8-3 5 0,8 3 2 16,-5-3-6-16,5 3-5 0,0 0-5 0,-2-6-12 15,2 6 3-15,0 0-5 0,11-13-5 0,2 7-1 16,2-3 0-16,8-5-7 0,2 3 4 0,-1-1 1 16,3 3 0-16,0-5-3 0,-3 1 1 0,1 3 1 15,-7 1-2-15,0 4-5 0,0-1 5 0,-6 0 1 16,-2 2-7-16,-1 2-5 0,-2-1-3 0,0 2-3 15,-7 1-8-15,10-3 1 0,-10 3 4 0,8-2 0 16,-8 2 2-16,0 0 7 0,0 0 0 0,0 0 8 16,0 0 8-16,-25 11-1 0,10-9 6 0,-2 2-6 15,-3 0 3-15,-8 0 1 0,-1 0 2 0,-1-1 5 0,1 2-5 16,1-4 1-16,7-1 6 0,2-1 3 16,1-1-3-16,3-2 1 0,2 2 0 0,0-3 4 15,3 0-4-15,2 0 4 0,-1-2-6 0,4 3-4 16,1-4-1-16,2 1-18 0,3-4 0 0,0-1-3 15,5-3 1-15,5-2-5 0,4-3 2 0,3-1-4 0,2-1 8 16,1-1-11-16,3 3 9 0,-1-1-1 16,1 1 3-16,-4 1-3 0,-6 6 2 0,1 3 3 15,-2-1 0-15,-2 5 1 0,-3 1-2 0,-3 0-16 0,1 2-38 16,-6 3-66-16,7-5 30 0</inkml:trace>
  <inkml:trace contextRef="#ctx0" brushRef="#br0" timeOffset="-119885.43">22529 6641 128 0,'0'0'-5'15,"-26"14"3"-15,14-9 0 0,-1 0 5 0,-3 4-1 16,-3-4 2-16,0 2 7 0,-1-2-1 0,3 1 4 15,-1-3 8-15,7-1-1 0,1 2 3 0,0-1 6 16,2-2 8-16,1 0 6 0,7-1-10 0,-9 2-5 16,9-2-1-16,0 0-8 0,0 0-12 0,-6-13-3 15,6 13-4-15,9-11 1 0,0 2-3 0,6-2 0 16,8-4 1-16,-1-2-2 0,3 1-3 0,4-2-4 16,-1 1 8-16,-1-2-5 0,0 2 4 0,1-2 9 15,-3 3-11-15,-2 1 2 0,-9 4 2 0,1 1-1 16,-4 4 1-16,-2-1-1 0,-2 1-1 15,-2 3-2-15,1 0-8 0,-6 3 0 0,5-5-6 0,-5 5 1 16,0 0 6-16,0 0 6 0,0 0-3 0,0 0 1 16,0 0 2-16,0 0 2 0,-30 3 1 0,19 1 4 15,-7-1 1-15,1 2 3 0,-2-2-3 0,-1 1 2 16,0-1-4-16,1 2 5 0,-1-3-4 0,3 0-1 16,0 2 3-16,5-2 0 0,0 1-4 0,0-2 3 15,5-1-2-15,-1 2 3 0,8-2-5 0,-10 1-2 16,10-1-5-16,0 0 0 0,-7 1 0 0,7-1 5 15,0 0 2-15,0 0-3 0,0 0-3 0,46-5 4 16,-26-1-5-16,10-1 1 0,0-2 0 0,2 0-1 16,0 2 5-16,1-2-2 0,-2-1 1 0,-3 2 0 15,-1 0 1-15,-5 4 0 0,-6 1 3 0,2-3-2 16,-7 2 2-16,0 4-11 0,-5-2-12 0,1 1-18 16,-7 1-45-16,9 0 19 0</inkml:trace>
  <inkml:trace contextRef="#ctx0" brushRef="#br0" timeOffset="-119499.06">22803 6399 117 0,'0'0'-9'0,"-18"16"8"0,1-8 0 16,-8 4 4-16,-4 2-2 0,-4-2 2 0,-1 3 7 15,-15 6-4-15,-2-4 0 0,0 4 4 0,4-3 4 16,-1-1-5-16,13-1 6 0,3-3-4 0,1 1-1 16,0-2-1-16,6 0 2 0,7-2-3 0,-1 2-4 15,4-1 1-15,4-4-8 0,2 2 0 0,1 0 8 16,3-2-5-16,0-1-1 0,5 0-1 0,0-6 3 16,10 9 5-16,-1-4-3 0,10-5 1 0,10 0 0 15,-1 0-3-15,1-1 2 0,6-1-2 0,-1-3 0 16,1-1 4-16,-1 2-2 0,-1-1-5 0,-1 0 6 0,-2 2-3 15,-1-1 2-15,-7 4 0 0,-4-1-11 16,0 1-5-16,-7 3-1 0,1-1-8 0,-5 0-16 16,-2 1-39-16,-3 4 128 0,-2-7-78 0,-2 13-28 0,-3-2 90 15,-6 3-42-15,-2 0 8 0,-2-1 1 16,-8 6 4-16,-2 1 4 0,0-2 3 0,-4 1 0 0,2 1 3 16,-1-2 3-16,2 0-2 0,0-2-1 15,3 3 2-15,-1-4-8 0,9-4 0 0,0 0-2 0,0 1 2 16,5-3-4-16,3-3-6 0,-1 0 3 0,3-1 5 15,2-2-9-15,3-3 6 0,-2 6 3 0,2-6-5 16,0 0 5-16,18 0-2 0,-3 0-1 0,4-4 2 16,8-2 3-16,1 1-9 0,1-2 4 15,0 3-5-15,0-3 0 0,-1 1 2 0,-6 5-4 0,-2-1-1 16,-1 0-1-16,2 2-3 0,-3-2-13 0,-4 2-4 16,-1 2-2-16,-3 0-18 0,-3 3-48 0,-2-1 22 15</inkml:trace>
  <inkml:trace contextRef="#ctx0" brushRef="#br0" timeOffset="-119351.6">22626 7038 95 0,'-7'11'1'0,"-2"3"6"15,-3-3 0-15,-3 1 7 0,1 1-2 0,-3-1 1 0,-5 4-2 16,5-7 9-16,-3 1 0 0,2-2 2 0,2 2-5 16,4-4 5-16,2-2 1 0,0 2 8 0,4-4 3 15,-1 2 2-15,7-4 3 0,-10 1-4 0,10-1-3 16,0 0-5-16,0 0-13 0,0 0-5 0,0 0-7 16,18-26-9-16,0 15 5 0,6-7-5 0,5-1-5 15,5-1-1-15,10-6-17 0,-1-1-3 0,1-2-41 16,1-1-79-16,-2 0 36 0</inkml:trace>
  <inkml:trace contextRef="#ctx0" brushRef="#br0" timeOffset="-118652.33">22258 4976 5 0,'0'0'7'0,"0"0"-5"15,0 0-3-15,16-16-1 0,-2 8-1 0,2-1-1 16,3 0 1-16</inkml:trace>
  <inkml:trace contextRef="#ctx0" brushRef="#br0" timeOffset="-72889.51">23675 13182 61 0,'-8'-4'60'0,"3"1"-1"0,5 3-9 16,0 0-6-16,-8-4-1 0,8 4-5 0,-8-5-2 15,8 5-4-15,-8-4-7 0,8 4 2 0,-6-7 2 16,6 7-9-16,-8-6-2 0,3 3-1 0,5 3 4 16,-7-3-13-16,7 3 8 0,-8-6-1 0,8 6 3 15,-9-4-10-15,9 4 3 0,-8-3-8 0,8 3-1 16,-9-4 6-16,9 4 1 0,-8-5-3 0,8 5 0 15,-11-3-1-15,5 0-6 0,6 3 5 0,-15-2-13 16,7 0 9-16,1 0 4 0,7 2-3 0,-15-2-3 16,5 0 2-16,0 0 2 0,-3 0 0 0,1 1-14 15,0-1 14-15,-2 2 5 0,1 0-8 0,-5 0 8 16,0-2-6-16,5 0 1 0,0 2 1 0,-4 0-7 16,-1-2 8-16,1 2-1 0,2 0 3 0,-3-2-1 15,-1 2-2-15,1-3-3 0,-1 3 5 0,-2 0-3 16,3-1 0-16,-4 0-10 0,3 2 11 0,0-1-3 15,-1-1 4-15,-2 1-6 0,3-1 6 0,-3 1-4 16,3 0 5-16,-3-2-1 0,2 4-1 0,-1-4 0 16,1 2 2-16,-1 0-3 0,-2 0 1 0,-2 0-5 15,4-1 4-15,2 1 4 0,0-2 0 0,-3 4-7 16,3-2 4-16,2 0 5 0,-2 1-5 0,1-2-7 0,4 1 7 16,-5-2 15-16,6 2-17 0,-3 0-5 15,-2 0 4-15,3 2 5 0,-1-4-9 0,1 4 4 16,1-4 6-16,2 2-6 0,0 0 4 0,-1 0-3 0,-1 0 2 15,2 0 2-15,1 2 1 0,-2-2-21 0,1 1 18 16,1-1 3-16,11 0-3 0,-15 0 0 0,8 0 4 16,7 0-4-16,-12-3 3 0,12 3-3 15,-12 2 0-15,12-2 2 0,-9 0-3 0,9 0 1 0,0 0 0 16,-13 1-7-16,13-1 8 0,0 0-6 0,0 0-8 16,-9 0 11-16,9 0-3 0,0 0 2 0,-6 3-2 15,6-3-1-15,-5 4 7 0,5-4-15 0,-5 7 10 16,5-7-6-16,-4 5 4 0,4-5 0 0,-4 10 4 15,4-10 5-15,-4 7-2 0,3 0-8 0,1-7 1 16,-1 11 0-16,-1-4 8 0,2-7-4 0,0 12-12 16,0-12 13-16,0 11 2 0,0-2-5 0,0-2 2 15,0-7-4-15,2 15 6 0,-4-5 4 0,4-3-3 16,-1 3-6-16,-1-1-2 0,1-2 4 0,0 3-6 16,1-1 9-16,-1 1 2 0,2 0-8 0,-2 0 3 15,0-1-1-15,0-2 5 0,2 3-9 0,-2 1 4 16,3-1 4-16,-1 1 0 0,-1 2-3 0,-1-2-2 15,2 0 4-15,-2 1 2 0,1-1-16 0,0 1 8 16,1-1-3-16,2 1 5 0,-1 5-1 0,1-2 1 16,-3 2 12-16,2-5-5 0,-1 1-7 0,-1-1 7 15,1-2-7-15,1 6 2 0,-3-4 5 0,0 0-5 16,1 0-2-16,0 1 10 0,-1 1-11 0,1-2 2 16,1-2-1-16,-1 3 2 0,-1 3 2 0,0-3-5 15,2 2 4-15,-2 0-5 0,2 1 4 0,-1-4-4 16,2 4 5-16,-3-5-4 0,2 1 2 0,-2-1 2 15,1 2 3-15,0-2-1 0,2 1-3 0,-2-1-1 16,2 2 2-16,0-2 0 0,0 3-2 0,1 0 5 16,-2 0-2-16,-1-3 1 0,2 1-7 0,1-1 0 15,-3-1 5-15,2 3-7 0,-1-2 1 0,0 2 8 16,0-2-5-16,1 5 5 0,0-4 0 0,-1 1-14 16,0-2 13-16,0 2 0 0,-1-1 7 0,4 2-3 15,-4-2-6-15,1 0 0 0,-2-1 1 0,2 1 1 16,-1 2 2-16,1-1-5 0,-1-1 2 0,3 0 0 15,-2 0 1-15,-2 0-1 0,2 0-3 0,-2 0 0 16,3 4 6-16,0-4-8 0,-2 3 3 0,1 1-1 16,-1-5-1-16,2 2 3 0,0-2 0 0,1 5-3 0,-1-5 1 15,-1 1 5-15,0 2-5 0,1-1 2 16,0-2 2-16,2 2 3 0,-2-1-6 0,1 2-1 0,-1-3 1 16,-1 1 5-16,1 1-8 0,0 2 8 0,-3-3 0 15,1-1-5-15,3 6-4 0,-2 0 2 0,-1-5 1 16,1 4 2-16,1-2 1 0,-3-1 1 0,2 0-3 15,-2-3 0-15,3 2-4 0,-3 1 5 0,2 3-2 16,-1-2 6-16,2 4 1 0,-3-7-5 0,3 1 0 16,-3 0 2-16,-1 5-3 0,2-5-1 0,-1 2 0 15,0 2-3-15,-1-4 1 0,3 0 5 0,-2 3 4 16,0 2-5-16,-1-4-2 0,0-1 4 0,0 1 0 16,0-1 2-16,-1-1-5 0,2 5-5 0,-1-4 2 15,0 0 4-15,0 1-6 0,2-2 8 0,-1 4-2 16,-1-2-3-16,0-1 6 0,1 0 1 0,1-2-6 15,-1 2 4-15,0-1-3 0,2 1-4 0,-2 1 2 16,3-2 3-16,-2 0 1 0,-1 2-2 0,1-1 1 16,2 5 2-16,-2-6-3 0,1 1-3 0,-2 0 3 15,2-1 2-15,-2 1 1 0,4 4-4 0,-4-6 5 16,3 0-3-16,-1 1-2 0,-2 0 0 0,0 1 0 16,0-2 6-16,2 0-2 0,0 0 1 0,-1 3-6 15,1-4 6-15,1 1-3 0,-2 1-1 0,0-3 2 16,-1 1 1-16,1-2-2 0,2 4-1 0,-4-2 2 15,1-2-3-15,2 2-3 0,-2-4 2 0,-1-5 2 16,1 13 1-16,1-8-1 0,2 1 2 0,-4-6-4 16,2 10 3-16,-1-5-2 0,-1-5 4 0,6 9 1 15,-5-4-1-15,-1-5-1 0,4 7 4 0,-4-7-7 16,1 8-3-16,-1-8 1 0,5 5 6 0,-5-5-1 16,0 0-1-16,1 7 2 0,-1-7-7 0,0 0 8 15,5 5 0-15,-5-5-3 0,0 0 8 0,0 0-10 16,8 1-2-16,-8-1 7 0,0 0-2 0,7 3-2 15,-7-3 6-15,0 0-5 0,8 0 2 0,-8 0-3 16,0 0 2-16,11 0 0 0,-11 0 2 0,0 0-5 16,15 0 2-16,-15 0 0 0,13 0 6 0,-6-3-6 15,2 2-4-15,2 1 5 0,0-2-2 0,-1 2 2 16,3-1-2-16,-1-1 2 0,2 0-7 0,-2 1 9 16,6-1 0-16,-1 0-7 0,2 1 3 0,-2-1 0 15,4-4-2-15,0 4 6 0,-2-1-5 0,3-1 1 16,-1 0 2-16,1 2-2 0,1-1-1 0,5 1-4 15,0-1 4-15,-1 1-3 0,-5-2 1 0,-1 5-1 16,5-5 3-16,-4 3-3 0,0-2 5 0,0 3-4 16,-2-1-2-16,0-2 5 0,1 3 1 0,2-2-3 15,-1 1 0-15,-2 0 1 0,2-1 2 0,-3 0-3 16,1-3-3-16,2 3 3 0,-2 2 7 0,0-1 2 16,-2 0-4-16,3 1-5 0,-1 0 1 0,-1-2 12 15,-1-1-13-15,1 3 8 0,0-3 0 0,-2 2-8 16,0-1-1-16,1 1 4 0,-4 2-1 0,-1-3 3 15,2 0-2-15,-2 0 1 0,1 2-2 0,-1-1 0 16,2 0 0-16,-3-1 3 0,1 1-4 0,-1-2-3 16,0 2 9-16,-2 0-2 0,0 0-1 0,-1 1 1 15,-9 0-4-15,14-1 2 0,-14 1-4 0,11-1 2 16,-11 1 1-16,9-1 0 0,-9 1 3 0,0 0 0 16,7-3-6-16,-7 3 6 0,0 0 3 0,0 0-9 15,0 0 4-15,0 0-1 0,0 0-2 0,0 0 1 0,0 0-2 16,0 0 4-16,0 0 0 0,0 0-3 15,0 0 1-15,-32 4 1 0,32-4-4 0,-12 0-1 16,3 0 9-16,1 2-4 0,8-2 2 0,-17 1-1 16,10-1 0-16,7 0-3 0,-19 0 6 0,8-1-5 15,0 2-1-15,-2 1 3 0,0-1-4 0,2-1 3 0,-2 3 3 16,-1-1-3-16,2-2 2 0,-2 0-5 16,2 1 3-16,-4-1 1 0,3 0 0 0,-3 0 3 15,-2 1-7-15,0-2-1 0,1 2 10 0,5 1-3 16,-1 1-2-16,-5-3-3 0,1 1 4 0,5 1-1 0,0-1-1 15,0 0-1-15,0-1 2 0,0 2 6 0,1-2 0 16,-2 0-10-16,3 0 5 0,-2 3-1 16,2-6 2-16,1 6-4 0,0-3 5 0,9 0-5 15,-13 2 3-15,6-2 0 0,7 0 2 0,-13 2-5 16,7 0 0-16,6-2 3 0,-9 1-1 0,9-1 2 0,-8 1-2 16,8-1-1-16,0 0-2 0,0 0 2 0,0 0-4 15,-9 2-1-15,9-2 2 0,0 0 3 16,0 0 5-16,0 0-9 0,0 0 11 0,0 0-10 15,-9 0 8-15,9 0-2 0,0 0-1 0,0 0-2 16,0 0 0-16,0 0-1 0,0 0-2 0,0 0 5 0,0 0-4 16,0 0 1-16,0 0-1 0,0 0-7 0,0 0 1 15,0 0-10-15,0 0-1 0,0 0-5 16,0 0-7-16,0 0-13 0,0 0-46 0,0 0-100 0,-6-8 45 16</inkml:trace>
  <inkml:trace contextRef="#ctx0" brushRef="#br0" timeOffset="-72246.59">23658 13134 32 0,'0'0'42'0,"0"0"-5"0,0 0-5 0,0 0-3 15,0 0-3-15,0 0 1 0,0 0-6 0,0 0-2 16,0 0-2-16,0 0-7 0,0 0-1 0,0 0-9 16,-7 28-9-16,6-21-8 0,0 3-30 0,-2-2-48 15,0-1 21-15</inkml:trace>
  <inkml:trace contextRef="#ctx0" brushRef="#br0" timeOffset="-71245.51">24612 12008 34 0,'3'8'68'0,"-1"2"-2"0,2-1-14 0,0-1-4 15,0 2-7-15,-2 1-2 0,2 4-6 0,-1-3-1 16,-1 4-17-16,0-1-7 0,0-2-2 0,0 3-14 0,1 4-9 16,-1-1-6-16,-2 2-7 0,0-4-31 0,0 9-66 15,-2-8 30-15</inkml:trace>
  <inkml:trace contextRef="#ctx0" brushRef="#br0" timeOffset="-70649.97">24758 11195 47 0,'-3'-12'83'0,"3"12"-14"0,0-10 8 15,0 10-9-15,-1-9-10 0,1 9-6 0,0 0-5 16,0-10-10-16,0 10 6 0,0 0-8 0,0 0-10 0,-1-7-4 16,1 7 0-16,0 0-3 0,0 0 4 0,0 0-7 15,0 0 0-15,0 0-8 0,4 24 8 0,-3-12 2 16,2 2-7-16,-1 4 1 0,-2 0 0 0,0 3-6 15,0 7 2-15,0-2 2 0,0 3-1 0,-4 2-8 16,3 4 5-16,-4-2-8 0,2 0-11 0,-2 1-9 16,1-1 9-16,2-2-8 0,-2-1-6 0,0-1-6 15,3 0-9-15,-2-3-8 0,-1 0-2 0,2-1-43 16,-1-6-103-16,2-1 45 0</inkml:trace>
  <inkml:trace contextRef="#ctx0" brushRef="#br0" timeOffset="-70468.95">24718 11978 26 0,'3'8'67'0,"-1"-3"-6"0,2 1 0 16,-2 2-16-16,0 0 2 0,1 1-8 0,-1 2-2 16,1 1-5-16,-1 5-4 0,0 0-13 0,3 0 1 15,-5 4-11-15,2 5-6 0,-2-2-18 0,-5 4-10 16,3 0-13-16,0 0-23 0,0 3-71 0,-5 0 32 15</inkml:trace>
  <inkml:trace contextRef="#ctx0" brushRef="#br0" timeOffset="-70295.26">24743 12765 18 0,'2'7'58'0,"3"2"-8"15,-1-1-1-15,0 1-12 0,1 1 1 0,-3 0-8 16,0 2-1-16,2-1-6 0,-2 6-10 0,2 0-23 16,-2-1-2-16,-1 2-9 0,0 6-30 0,-2-4-55 15,-2 6 26-15</inkml:trace>
  <inkml:trace contextRef="#ctx0" brushRef="#br0" timeOffset="-70105.23">24808 13427 61 0,'4'10'74'0,"-1"0"-5"16,0-2-12-16,0 3-11 0,-1-1-2 0,1 1-2 16,-1 2-19-16,0-1-20 0,-1 6 0 0,0 1-14 0,-1 1-15 15,0 4 0-15,-4 2-6 0,2-8-23 0,-1 7-59 16,-2 0 26-16</inkml:trace>
  <inkml:trace contextRef="#ctx0" brushRef="#br0" timeOffset="-69944.9">24798 14134 14 0,'3'10'36'0,"-1"0"1"15,-1 6-14-15,0 0-12 0,2 0-17 0,-3 1-14 16,0 1-21-16,0 0 10 0</inkml:trace>
  <inkml:trace contextRef="#ctx0" brushRef="#br0" timeOffset="-69747.39">24858 14840 39 0,'1'19'44'0,"2"1"-18"15,-1-1-5-15,0 0-6 0,0 0-5 0,0 6-7 16,0 0-6-16,0 0-1 0,-1-6-3 0,2 1-2 16,-1-1-4-16,0 5 1 0,-1 0-7 0,2 0-20 15,-2 1 10-15</inkml:trace>
  <inkml:trace contextRef="#ctx0" brushRef="#br0" timeOffset="-68715.08">25005 16422 9 0,'0'0'10'16,"1"7"-5"-16,-1-7 4 0,0 0 1 0,0 0-1 16,0 0-3-16,4 7 0 0,-4-7-4 0,0 0 4 15,0 0 2-15,2 7-1 0,-2-7 1 0,0 0-2 16,2 6 2-16,-2-6-5 0,0 0 0 16,0 0 2-16,2 8-1 0,-2-8 1 0,0 0 1 15,0 0-5-15,2 6 1 0,-2-6 0 0,0 0 1 16,0 0 0-16,1 8-1 0,-1-8 3 0,0 0-6 0,0 0 3 15,2 6 0-15,-2-6-3 0,0 0 3 16,0 0-3-16,3 9 2 0,-3-9-3 0,0 0 8 16,0 0-5-16,0 0 6 0,2 8-7 0,-2-8 1 15,0 0-5-15,0 0 1 0,0 0 4 0,0 0 3 16,0 5 8-16,0-5 2 0,0 0 0 0,0 0 0 16,0 0 5-16,0 0 7 0,0 0 6 0,0 0 6 0,0 0 5 15,0 0 8-15,0 0-5 0,0 0 3 0,0 0-6 16,0 0-6-16,0 0-6 0,0 0-4 0,0 0 4 15,0 0-7-15,0 0 7 0,-14-22-17 16,14 17 9-16,0 5-4 0,-6-12-2 0,5 5-9 16,-2-1 14-16,2-1-8 0,-1-1-3 0,0 1 0 15,-2 0 1-15,2-1-5 0,0-2-6 0,1 3 7 16,2-1 3-16,-1-1-2 0,0 0 4 0,0 0-12 0,2 0 12 16,-2-1 0-16,3 3-11 0,-3 9 18 15,0-21-8-15,-1 11 3 0,1 10 0 0,1-18-4 16,-1 6-2-16,0 12 1 0,3-12-1 0,-3 12-1 15,0-14 2-15,0 14-2 0,0-16-3 0,0 16-1 16,0-10 7-16,0 10-10 0,0-12 1 0,0 12 9 16,2-10-5-16,-2 10-6 0,0 0 3 0,-2-14-8 15,2 14 12-15,0 0 3 0,-3-13-9 0,3 13-7 16,0 0 12-16,0 0-3 0,0 0-4 0,-3-9 5 16,3 9 3-16,0 0-6 0,0 0-3 0,0 0 4 15,-2-10-2-15,2 10 2 0,0 0-6 0,0 0 3 16,0 0 15-16,0 0-18 0,0-13 5 0,0 13 0 15,0 0 3-15,0 0-12 0,0 0 6 0,0 0-1 16,0 0 5-16,0 0-4 0,0-13 0 0,0 13 2 16,0 0-4-16,0 0 7 0,0 0-3 0,0 0-3 15,-1-11 1-15,1 11 5 0,0 0-6 0,0 0 1 16,0 0 7-16,0 0-7 0,0 0 2 0,0-14-2 16,0 14 7-16,0 0-6 0,0 0-4 0,0 0 4 15,0-12 2-15,0 12-6 0,0 0 16 0,0 0-12 16,0 0 5-16,1-11-2 0,-1 11-3 0,0 0-4 15,0 0 6-15,0 0-1 0,0 0 1 0,0 0 1 16,0 0-3-16,0-12 1 0,0 12 1 0,0 0 1 16,0 0 0-16,0 0-4 0,0 0 4 0,0 0-6 15,-1-13 5-15,1 13 1 0,0 0-4 0,0 0 8 16,0 0 0-16,-1-13-10 0,1 13 4 0,0 0-9 16,2-10-3-16,-2 10-11 0,0 0 2 0,4-13-9 15,0 6-7-15,-4 7-11 0,2-11-2 0,0 5-6 16,-2 6-11-16,5-13 4 0,-4 3-65 0,2-1-139 15,-1-1 61-15</inkml:trace>
  <inkml:trace contextRef="#ctx0" brushRef="#br0" timeOffset="-55268.82">26132 13121 12 0,'0'0'52'0,"0"0"-1"15,0 0-8-15,0-10-7 0,0 10 2 0,0 0 0 16,0 0-10-16,0 0 3 0,0 0-3 0,0 0-3 16,0 0 0-16,0 0 0 0,0 0-5 0,0 0-5 15,0 0-8-15,0 0-1 0,0 0-11 0,-4-6 4 16,4 6 4-16,0 0-10 0,0 0 8 0,0 0-2 15,0 0 0-15,0 0 2 0,-8-4-1 16,8 4 2-16,0 0-3 0,-3-5 1 0,3 5 2 0,-6-5-3 16,6 5-5-16,-6-7 4 0,6 7 2 0,-6-5 3 15,6 5 3-15,-4-6-4 0,4 6 4 0,0 0-2 16,-5-10-3-16,5 10 8 0,-4-3-5 0,4 3 6 16,-4-7 2-16,4 7 6 0,-1-7 2 0,1 7 4 15,0 0-2-15,0 0 9 0,-2-10-11 0,2 10 3 16,0 0-13-16,0 0 9 0,0 0-11 0,-2-7 5 15,2 7-2-15,0 0 0 0,0 0-5 0,0 0 0 16,0 0 3-16,0 0-4 0,0 0 1 0,0 0-4 16,0 0-1-16,0 0 1 0,0 0-6 0,0 0 11 15,0 0-7-15,0 0 2 0,0 0-6 0,0 0 0 16,0 0 6-16,0 0-1 0,0 0-8 0,0 0 10 0,0 0-2 16,0 0 0-16,0 0-4 0,0 0 5 15,0 0 0-15,0 0-4 0,0 0 0 0,0 0 2 16,0 0-3-16,0 0 3 0,0 0 2 0,0 0-2 15,0 0-5-15,0 0 0 0,0 0-1 0,0 0 11 0,0 0-7 16,0 0 8-16,0 0-5 0,0 0 0 16,0 0-4-16,0 0 0 0,0 0-1 0,0 0 0 15,0 0-1-15,5 25 8 0,-3-19 0 0,0 0-6 16,0 3 5-16,-2 0-6 0,4 2 1 0,-4-2 3 0,5 7 4 16,-3 0 1-16,1-5 3 0,0 1-4 0,1 4-6 15,-2-4 5-15,0 1-7 0,2-2 7 0,-2 0 0 16,3 0 2-16,-3-3-3 0,0 1-4 15,3-2 2-15,-2-2 0 0,-1 1 3 0,0-1 5 0,-2-5-3 16,7 6 10-16,-3-2 6 0,1 0 12 0,-5-4-2 16,7 4 14-16,-7-4-9 0,11 3 7 0,-11-3-7 15,13-4-5-15,-1 1 0 0,-2-2-1 0,1-2 2 16,6 0-2-16,0-4-1 0,-1-1-6 0,5-3 5 16,1-3-12-16,4 3 9 0,-3-4-1 0,0 0-5 15,2 1-5-15,-3 0 0 0,5 0-2 0,-4 2 2 16,1-1-3-16,-2 3-3 0,-4 2 4 0,1 0-11 15,-4 2 10-15,3 0-2 0,0 1-1 0,-8 2-4 16,3 0 5-16,-3 3-5 0,0-1-1 0,-3 2-7 16,-1-3 12-16,1 2-4 0,-3 1 9 0,-4 3-10 15,10-6 8-15,-10 6 8 0,6-3 3 0,-6 3-6 16,0 0 4-16,5-5-10 0,-5 5 5 0,0 0-9 16,4-5 7-16,-4 5-3 0,0 0 2 0,0 0-3 15,0 0-4-15,0 0 1 0,0 0-6 0,6-4 1 16,-6 4 1-16,0 0 4 0,0 0-3 0,0 0-3 0,0 0 4 15,0 0 0-15,0 0-1 0,0 0 0 16,0 0-1-16,0 0-1 0,0 0-3 0,0 0 6 16,0 0 1-16,0 0-4 0,0 0 3 0,0 0-3 0,0 0 0 15,0 0-1-15,0 0 2 0,0 0-6 16,0 0 5-16,0 0 2 0,0 0-2 0,0 0-1 0,0 0 3 16,0 0-4-16,0 0 0 0,0 0 3 15,0 0 9-15,0 0-13 0,0 0 1 0,0 0-1 0,0 0 3 16,0 0 1-16,0 0-4 0,0 0 3 0,0 0-1 15,0 0-6-15,0 0 5 0,0 0-1 0,0 0 0 16,0 0 2-16,0 0 1 0,0 0-2 0,0 0 1 16,0 0 0-16,0 0-1 0,0 0 2 0,0 0-8 15,0 0 2-15,0 0 2 0,0 0 1 0,0 0-3 16,0 0 2-16,0 0 2 0,0 0-1 0,0 0 3 16,0 0-1-16,0 0-4 0,0 0 2 0,0 0 0 15,0 0 3-15,0 0-5 0,0 0-10 0,0 0 6 16,0 0-6-16,0 0 3 0,0 0-4 0,0 0-3 15,0 0 1-15,0 0 0 0,0 0-9 0,-23 14 8 16,17-11 6-16,0 1-13 0,1 1 6 0,-1-2 3 16,-1 4-3-16,-2-1 7 0,-2-1-9 0,2 3 7 15,-1-1 1-15,-5 2 2 0,6 0 4 0,-2-1 7 16,0-2-16-16,-3 3 10 0,3 0 1 0,-2 1-11 16,-1 0 6-16,3-3 11 0,0 0-8 0,1 0 5 15,-1 0-7-15,3-1 6 0,-6 0 3 0,5 1-1 16,2-1-3-16,0-1-1 0,-2 1 5 0,3-1-6 15,-1-2 1-15,3 3 2 0,-6-1 0 0,6-1 2 0,-1 2 2 16,1-2 2-16,-2 0-1 0,6-4-7 16,-12 7 2-16,7-3 3 0,1 0-2 0,4-4 3 15,-11 6-3-15,4-3 8 0,2 2-10 0,-1-1-3 16,6-4 2-16,-13 5 4 0,5-2-5 0,0 1 3 0,1-1-3 16,-2 0 3-16,9-3 7 0,-14 3-8 0,8-2 8 15,6-1-10-15,-9 2 8 0,9-2-2 0,-10 3-1 16,10-3 5-16,-10-1-4 0,10 1 3 15,0 0 3-15,-11-2 13 0,11 2-7 0,0 0-4 0,-10-2 1 16,10 2 0-16,0 0-1 0,-6-3 2 0,6 3-10 16,0 0 0-16,-7-2 10 0,7 2-6 0,0 0 3 15,-7-4-3-15,7 4-3 0,0 0 3 0,-9-5-3 16,9 5 2-16,-7-3-10 0,7 3 7 0,-6-5-2 16,6 5 1-16,-11-5 4 0,11 5-2 0,-10-6-5 15,4 3 3-15,6 3 0 0,-9-4 3 0,3 0-2 16,6 4 0-16,-10-6 1 0,3 3 4 0,7 3-5 15,-10-6 10-15,4 2-14 0,-1-1 5 0,7 5-1 16,-8-7 12-16,3 2 2 0,1 0-5 0,-3-1 6 16,4 2-2-16,3 4-5 0,-6-13-2 0,0 8 2 15,3-4 2-15,-5 1-5 0,6 3 4 0,-2-1-13 16,0-3 10-16,4 9-3 0,-5-13-1 0,3 7 4 16,0-3 5-16,-2 2-5 0,0 1-6 0,3-1 5 15,-3-2 0-15,-1 3-1 0,5 6-2 0,-5-13 3 16,1 8-2-16,4 5 1 0,-4-10 2 0,1 6-6 0,3 4 3 15,-6-13-3-15,4 8-1 0,2-3-6 0,0 8 11 16,-6-13 5-16,4 7-6 0,2 6 2 16,-2-11-4-16,2 11 0 0,-2-8-4 0,2 8 2 0,-2-8 4 15,2 8-10-15,0 0 11 0,-3-9 0 0,3 9-4 16,0 0-3-16,0 0-1 0,-2-6 0 0,2 6 0 16,0 0-8-16,0 0 12 0,0 0-1 15,0 0-3-15,0 0-3 0,0 0-3 0,0 0 7 0,0 0 0 16,0 0 0-16,0 0-2 0,0 0 3 0,0 0-1 15,0 0 0-15,0 0 3 0,14 20-6 0,-9-13 5 16,1 0-7-16,-3 3 8 0,3 0-1 0,0 3 0 16,2 0 3-16,-1 2 1 0,1 0-9 0,-1 1 6 15,2 2 0-15,0-3 0 0,-2 3-1 0,1-2-1 16,2 1-3-16,-1 0 5 0,-1-2-1 0,2 2-1 16,-1-2 1-16,2-1-6 0,-1 0 10 0,0-1-3 15,-1 1 8-15,-3-5-8 0,4 1 3 0,-3-2-3 16,-3 1-5-16,2-1-1 0,-1-1 3 0,0 0-1 15,-2-2-6-15,-1 2 6 0,2-2 6 0,0-1-3 16,-1 1 1-16,-3-5 4 0,6 7-2 0,-6-7-2 16,4 5-6-16,-4-5 3 0,0 0 3 0,3 5 3 15,-3-5 2-15,0 0-2 0,0 0 0 0,5 3-2 16,-5-3 7-16,0 0-6 0,0 0-3 0,0 0 5 16,0 0 1-16,0 0 1 0,0 0-1 0,0 0 1 15,0 0 1-15,0 0-5 0,0 0-1 0,0 0-2 16,0 0 2-16,0 0-2 0,0 0 4 0,0 0 5 15,0 0-9-15,0 0-8 0,0 0 7 0,0 0-2 0,0 0 6 16,0 0 1-16,0 0-4 0,0 0 4 0,0 0-6 16,0 0 0-16,0 0 6 0,0 0-3 15,0 0-1-15,0 0 2 0,0 0-7 0,0 0 6 16,6-15-3-16,-6 15 12 0,1-6-15 0,-1 6 4 0,6-6-1 16,0 1 7-16,-1 0-13 0,4-2 9 0,-4-2-11 15,3 1 7-15,-1 0-12 0,3-5 6 0,1 3 6 16,-1 0 1-16,4-4-19 0,-1 1 7 15,0-1-1-15,-1 0-6 0,5 0 10 0,-4 2-5 0,0 0-2 16,1-2 5-16,-1 2-1 0,3 1 1 0,-7 2 0 16,3 0 13-16,-4 4-12 0,3-4-12 0,1 1 11 15,-3-1 0-15,2 4-2 0,0-1 9 0,2-2-3 16,-4 1-9-16,1 1 18 0,-1 1-9 0,1 0 1 16,0 1 1-16,-1 0 7 0,0-1-5 0,-1 2-4 15,0-1 5-15,-2 2 3 0,1 0-1 0,-1-1 5 16,-6 3-4-16,12-5 2 0,-8 3-3 0,-4 2 6 15,0 0-3-15,9-4 0 0,-9 4 8 0,0 0-10 16,0 0 0-16,7-2-2 0,-7 2 2 0,0 0 0 16,0 0 10-16,0 0-4 0,0 0-7 0,0 0 4 15,0 0 2-15,0 0-3 0,4-5-1 0,-4 5 4 16,0 0-3-16,0 0-3 0,0 0-3 0,0 0-1 16,0 0-7-16,0 0 16 0,0 0 3 0,0 0-5 15,0 0-3-15,0 0-2 0,0 0 10 0,0 0-13 16,0 0 4-16,0 0 1 0,0 0-1 0,0 0 8 15,0 0-8-15,0 0-1 0,0 0 2 0,0 0-8 16,0 0 5-16,0 0-3 0,0 0 4 0,0 0 5 16,0 0-2-16,0 0-6 0,0 0 3 0,0 0 0 15,0 0 1-15,0 0 1 0,0 0 4 0,0 0 0 0,0 0-3 16,0 0 0-16,0 0 4 0,0 0-4 16,0 0-1-16,0 0 2 0,0 0 0 0,0 0-1 15,0 0-2-15,0 0 7 0,0 0-1 0,0 0-9 16,0 0 6-16,0 0 3 0,0 0 3 0,0 0-4 0,0 0 0 15,0 0 6-15,0 0-3 0,0 0-11 0,0 0 9 16,0 0 5-16,0 0-6 0,0 0 1 16,0 0-9-16,0 0 4 0,0 0-11 0,0 0-11 15,0 0-2-15,0 0-7 0,0 0-13 0,0 0-13 0,0 0-15 16,0 0-43-16,0 0-126 0,0 0 56 0</inkml:trace>
  <inkml:trace contextRef="#ctx0" brushRef="#br0" timeOffset="-51341.04">26814 12855 81 0,'0'0'82'0,"0"0"1"0,0 0-11 15,0 0 1-15,0 0-11 0,0 0-9 0,0 0-5 16,0 0-4-16,0 0-1 0,0 0-6 0,0 0-1 15,0 0-7-15,0 0 5 0,0 0-11 0,0 0 4 16,0 0 4-16,0 0-11 0,0 0 12 0,0 0 2 16,0 0-14-16,0 0-3 0,0 0 0 0,0 0 4 15,0 0-9-15,0 0-3 0,22-14 4 0,-12 13-10 16,0-2 9-16,3 2-12 0,-1-1 5 0,1 0 2 16,6 0-1-16,1 2-3 0,-2-3-3 0,2 3 8 15,0-2-1-15,4 0-5 0,2 0 1 0,1 2 1 16,-10-1 0-16,4-1 4 0,-1 2-10 0,-2-1 1 15,2 1 3-15,-1 0-6 0,-5 0 4 0,-1-2 0 16,2 2 3-16,-2 0-11 0,-1-1 6 0,-1 1 1 16,1 1 2-16,-12-1-5 0,13-1 5 0,-7 2-2 15,-6-1 1-15,9-1 0 0,-9 1 2 0,0 0-1 16,0 0 1-16,9 0-3 0,-9 0-2 0,0 0-1 16,0 0-4-16,0 0-6 0,0 0-13 0,0 0-6 15,9 0-7-15,-9 0 0 0,0 0-9 0,0 0-12 16,0 0 0-16,0 0-6 0,0 0-51 0,0 0-127 15,0 0 55-15</inkml:trace>
  <inkml:trace contextRef="#ctx0" brushRef="#br0" timeOffset="-50083.44">27158 12808 8 0,'0'0'59'0,"0"0"2"0,0 0-17 0,0 0-3 16,0 0-6-16,0 0 1 0,0 0-5 0,0 0-4 0,0 0-2 15,0 0 0-15,0 0-1 0,0 0-21 0,0 0 10 16,0 0 2-16,0 0-6 0,-5 3 8 0,5-3-7 16,0 0-4-16,0 0 0 0,0 0 2 15,0 0 6-15,0 14 9 0,0-14 1 0,0 8-3 0,-4-2-1 16,4-6-6-16,-3 14 0 0,1-8-4 0,2 3 14 15,-1-2 1-15,-1 5-1 0,0-1-9 16,2 2-1-16,-4-3 1 0,1 8 2 0,-1 0-5 0,2 1-4 16,0 5 14-16,-2 1-11 0,2-7 3 0,0 7-3 15,0-6-2-15,0 1 1 0,0-2-6 0,0 1-4 16,2-1 11-16,0-1-2 0,-2 1-9 0,1-3 7 16,0-3-7-16,1 4 7 0,-1-3-6 0,2-2 3 15,-1 0 6-15,0-1-11 0,0-2 1 0,1-1 3 16,0 0 2-16,-1-7-3 0,2 12 0 0,-2-7-3 15,0-5-3-15,2 8 3 0,-2-8 4 0,2 8 3 16,-2-8 3-16,0 0-3 0,4 6-7 0,-4-6 5 16,0 0 6-16,0 0-2 0,0 0-7 0,0 0 5 15,0 0-1-15,0 0 3 0,0 8-6 0,0-8-1 16,0 0-5-16,0 0 10 0,0 0-9 0,0 0-5 16,0 0-8-16,0 0-8 0,0 0 2 0,0 0 2 15,-13-1-8-15,13 1 0 0,0 0 3 0,0 0 1 16,-15-4 9-16,15 4-1 0,-8-2-9 0,8 2 8 15,-12-4-1-15,12 4-4 0,-11-3 11 0,5 2 0 16,6 1 5-16,-13-3 1 0,7 0 7 0,6 3-1 16,-12-2 5-16,12 2 6 0,-9-4-3 0,9 4 4 15,-8-1 6-15,8 1 0 0,-10-2 8 0,10 2-5 16,0 0 1-16,0 0-7 0,-7-2 1 0,7 2 0 16,0 0-2-16,0 0 7 0,0 0-12 0,0 0 3 15,0 0-10-15,0 0 10 0,0 0-10 0,0 0-3 16,0 0 5-16,0 0-1 0,0 0-4 0,0 0 5 0,0 0-8 15,0 0 26-15,0 0-26 0,34 4 5 16,-20-3-1-16,-1 1 2 0,1-2 6 0,1 0-10 16,6 1-5-16,0 0 12 0,-2-1-2 0,2 0-2 15,1 0-5-15,-2 1 0 0,2-1 9 0,-1 0-4 0,-1 0-4 16,0 0 6-16,-2 0-4 0,2 1 10 0,-6 0-10 16,3-1-3-16,-3 2 3 0,-4-1-3 15,0-1 6-15,-3 0 2 0,-7 0-13 0,14 2-3 16,-14-2-6-16,8 0 3 0,-8 0 9 0,7 0-3 15,-7 0 0-15,0 0 6 0,0 0 0 0,0 0-5 0,0 0-3 16,0 0-1-16,0 0-1 0,0 0 6 0,0 0 1 16,-32 4-4-16,24-6 9 0,8 2-6 15,-15 0 1-15,3 0 3 0,3 0-3 0,-2 0 3 16,0 0-1-16,1 0-4 0,-4 0 8 0,-3 0-3 0,1 0-1 16,3 2 2-16,0-2-3 0,-6 0 4 0,-1 1-4 15,1-1-1-15,0 0 3 0,8 2-1 0,-5-4 4 16,3 4 1-16,-1-2-2 0,3 0 2 15,0 1-5-15,-1-1 2 0,3 1 3 0,1 0-3 0,8-1-2 16,-16 1 4-16,16-1 4 0,-13 1-19 0,13-1 17 16,-10 2 6-16,10-2-11 0,-5 1 7 0,5-1-12 15,0 0 11-15,0 0-4 0,-12 0-14 0,12 0 16 16,0 0 1-16,0 0-1 0,0 0-1 0,0 0-2 16,0 0 6-16,27 6-7 0,-19-4-2 0,5-2 10 15,-1 0-1-15,6 0 0 0,0 0-2 0,1-2 3 16,-6 1-12-16,0 0 8 0,5 0 4 0,-5 1-3 15,-1-2-3-15,1 2-5 0,-1 0 2 0,-1 0 2 16,-3 0 2-16,-8 0-1 0,14-1 5 0,-14 1-7 16,11 0-4-16,-11 0 6 0,11 0 0 0,-11 0-4 15,0 0 5-15,10 3-6 0,-10-3 2 0,0 0 0 16,0 0-1-16,0 0 2 0,0 0 4 0,-21 8-10 16,10-6 8-16,-1 0 1 0,2 1 0 0,-3 0 1 15,-4 1-2-15,-1-1-1 0,5-3 4 0,0 2-3 16,-1 0-9-16,1-1 13 0,-1 1 1 0,1-2-2 15,1 1 7-15,1 0-3 0,2 0 1 0,0-1 10 16,9 0 9-16,-14-1-1 0,6 0 2 0,8 1 4 16,-12-3 4-16,12 3-8 0,-9 0 8 0,9 0-8 15,0 0-1-15,-10 0-2 0,10 0 1 0,0 0-7 16,0 0 3-16,-12-1 4 0,12 1-5 0,0 0-6 16,0 0-1-16,0 0-1 0,0 0 2 0,0 0-12 0,0 0-2 15,0 0 5-15,0 0-6 0,0 0-16 16,0 0-10-16,0 0-22 0,0 0-21 0,0 0-18 15,0 0-95-15,20-7-196 0,-13 3 87 0</inkml:trace>
  <inkml:trace contextRef="#ctx0" brushRef="#br0" timeOffset="-47361.25">27030 13390 16 0,'0'0'19'0,"-12"4"0"15,5-4 1-15,-1 2 1 0,-2 0-3 0,-1-1 1 16,2 1 3-16,-2 0 0 0,4-1 0 0,7-1 1 0,-17 3-2 16,7-2-9-16,5 0 6 0,5-1-3 0,-13 2 2 15,7-2-5-15,6 0 8 0,-10 3-2 0,10-3 5 16,-8 1 0-16,8-1-4 0,0 0 3 15,-7 2-5-15,7-2-2 0,0 0 0 0,0 0-1 0,0 0 0 16,0 0-3-16,0 0 11 0,0 0-14 0,0 0 4 16,0 0-3-16,0 0-7 0,-10 1 1 0,10-1-2 15,0 0 6-15,0 0-3 0,0 0 6 0,0 0-10 16,0 0 0-16,0 0 1 0,0 0 2 0,0 0 1 16,0 0-6-16,0 0 5 0,0 0 2 0,0 0-4 15,0 0 4-15,0 0-9 0,0 0 5 0,0 0 1 16,0 0 3-16,0 0-1 0,0 0-6 0,0 0 5 15,0 0-4-15,0 0-5 0,0 0 6 0,0 0 4 16,0 0-2-16,0 0-1 0,0 0-2 0,0 0-2 16,0 0 7-16,0 0 9 0,0 0-17 0,0 0 11 15,0 0 6-15,0 0-5 0,0 0 0 0,0 0 9 16,0 0-12-16,0 0-5 0,0 0 8 0,0 0-5 16,0 0 0-16,0 0-3 0,0 0 7 0,0 0-3 15,0 0 4-15,0 0-8 0,0 0 0 0,0 0 3 16,0 0 0-16,0 0 0 0,0 0-2 0,0 0-3 15,0 0 4-15,0 0 5 0,0 0-6 0,37-3-5 16,-32 2 4-16,5 0 2 0,2-1-4 0,-3 2 1 16,4-2-1-16,-1 1-1 0,-1 0 4 0,0-1-4 15,2 1 9-15,0 0-6 0,-4-1-1 0,1 2-3 16,-1 0 9-16,-9 0-10 0,14 0-6 0,-8 0-16 16,-6 0-6-16,9 0-1 0,-9 0-5 0,7 6-6 15,-7-6-1-15,2 4-39 0,-2-4-91 0,0 0 41 16</inkml:trace>
  <inkml:trace contextRef="#ctx0" brushRef="#br0" timeOffset="-38875.19">29194 16818 106 0,'0'0'127'0,"-2"-7"-7"0,2 7-12 0,0 0-9 16,0 0-11-16,0 0-5 0,0 0-11 16,0 0-7-16,0 0-4 0,0 0-11 0,0 0-7 15,0 0 0-15,0 0-10 0,0 0-5 0,0 0 0 16,0 0-13-16,15 1 10 0,-15-1-8 0,0 0 2 15,10 10-7-15,-7-2-2 0,1 0 2 0,0 1-2 16,0 2 6-16,-1 1-8 0,0 5 5 0,0 2-5 16,-1-3-2-16,-2 3 0 0,2 1-1 0,-4 3-1 15,2-5-1-15,3-3-3 0,-4 1 5 0,1-5-2 16,-2 6 6-16,2-6-9 0,2 1 0 0,-2-1 2 16,1 0-2-16,0-2 0 0,1 0-1 0,0-3 0 15,5 1 2-15,0-1-2 0,6-1 3 0,6-1-1 16,9-2 8-16,11-4-6 0,18-3 1 0,7-5-3 15,27-14-11-15,11 4 10 0,-1-15-13 0,5 4 13 16,7-3 0-16,0 0 5 0,-1-3 1 0,5 0 8 16,-2-1 2-16,-8-1 0 0,-2 5 10 0,-6 4-3 15,-6 5-8-15,-33 13-4 0,-5-3-4 0,-5 6-17 16,-12 2-27-16,-5 4-22 0,-2-3-11 0,-10 5-17 16,1 1-17-16,-8 0-85 0,-5 1-203 0,-9-1 90 15</inkml:trace>
  <inkml:trace contextRef="#ctx0" brushRef="#br0" timeOffset="-38168.02">29465 16860 13 0,'0'0'58'0,"0"0"-3"15,0 0-6-15,0 0-11 0,10 7 7 0,-6-3-10 16,0 2-3-16,-2 4-2 0,4 1-4 0,-3 0 1 15,-2 3-8-15,3 6 11 0,-3-1-9 0,1 9-2 16,-1-1 3-16,0 0-5 0,0 2 4 0,-1 0-7 16,0 0 9-16,0-3-9 0,0 1 3 0,2-2-2 15,-1-6 4-15,-1 0-8 0,1 0 8 0,2-1 4 16,0 0-5-16,-1-1-2 0,2-1 10 0,3-2 10 16,2 2-8-16,3-4 12 0,3-1 0 0,12 2 3 15,5-3-3-15,19-1 2 0,7-5-5 0,36-6-2 16,6-7-4-16,9-6 30 0,15-6-11 0,1-3 0 15,6-10-2-15,7-2-1 0,2-6 3 0,-1 0-8 16,2 5-3-16,-11 0-10 0,-1 7-15 0,-18 4-35 16,-12 4-41-16,-7 6-61 0,-36 14-105 0,-1-2-247 15,-17 0 109-15</inkml:trace>
  <inkml:trace contextRef="#ctx0" brushRef="#br0" timeOffset="-27471.72">26509 15191 52 0,'2'-9'77'0,"-2"9"-6"0,0 0-7 0,-2-12 3 16,2 12-6-16,0-9 3 0,0 9-4 0,2-8-4 16,-2 8-6-16,0-10-8 0,0 10 2 15,0-9 8-15,0 9-4 0,0 0-3 0,0-9-3 16,0 9 6-16,0 0-12 0,0-8-6 0,0 8-10 0,0 0 4 16,0 0 3-16,0-9-1 0,0 9-9 0,0 0 1 15,-3-10 3-15,3 10-11 0,-2-7 3 0,2 7-2 16,-4-6-2-16,4 6 5 0,-5-8-9 15,5 8 4-15,-5-7-1 0,5 7-1 0,-6-4-14 16,1 0 21-16,5 4-14 0,-8-6 9 0,0 1-7 0,4 1-3 16,4 4 8-16,-13-6-4 0,6 3-3 0,-5 0 0 15,2 0-4-15,-4 0 0 0,3 0-4 0,-2 2 5 16,-1-3-3-16,1 2-5 0,-1 1-2 16,-4-1-3-16,2 1 16 0,5 1-13 0,-9 0 7 15,6 0 5-15,0 0-2 0,-3-2-8 0,-1 2 12 0,2 0-7 16,-2 3 3-16,0-2 1 0,5 0 0 0,-4 3 6 15,-2-1-6-15,3-1 2 0,-2 3-4 0,0-1-4 16,1 0 0-16,2 1 13 0,-2 1-5 16,3-1-5-16,-1 1 5 0,3-2-6 0,-3 3 1 0,-3 0 12 15,2-1-4-15,0 3-1 0,1-1-1 0,-2 0-4 16,3 2 2-16,-1-1 7 0,0 1-6 0,-1 0-1 16,3 0-1-16,-4 2 12 0,4-1-12 0,-1 0 1 15,1 0 4-15,-2 3 0 0,3 0 6 0,1 0 0 16,-2 4-3-16,0-3-6 0,-1 7 10 0,5-6-3 15,0 3 4-15,-1-2-4 0,1 1 7 0,1-1-6 16,-1 6 0-16,-1-5-1 0,6 1 3 0,-2 5-6 16,-1 1 12-16,3-6-10 0,0 0 6 0,0 6-2 15,2 0-10-15,2-4 9 0,0 4-3 0,-2-6 3 16,4 6-2-16,0-4-7 0,0 4 15 0,1 0-12 16,4-6 1-16,-1 1-1 0,1-2-2 0,-1 7-1 15,4-2 2-15,-1-5 0 0,2 5 8 0,-2-5-7 16,1-2-1-16,3 5 2 0,0-4 6 0,-2-2-11 15,6-2 9-15,-2 0-6 0,5 5 1 0,0-2-1 16,2-2 1-16,-3-2-2 0,4 3 16 0,-4-8-10 16,8 7 2-16,-2-3-2 0,3 0 6 0,3-2-12 15,-4-3 6-15,2 0 2 0,-3 0-1 0,3-2 1 16,1 1-1-16,-1-2-2 0,2 1 2 0,1-4 7 16,-5-1 2-16,2 0-4 0,2-4-2 0,-1 0 7 15,-3 3-4-15,4-4-3 0,1-2 3 16,-3-1 3-16,0 1 0 0,-2-1-4 0,2 1-4 0,-3-1 8 15,5-1-2-15,-7-4-18 0,3 4 16 0,-2-4-2 16,-7 3-2-16,8-4 0 0,-3-1-1 0,0 0-2 16,-1 1 2-16,-4-3-1 0,2 1-4 0,-1-3 4 15,-2 0 1-15,1-1 0 0,-4-4 1 16,-4 3-6-16,4-6 0 0,-3 4 3 0,1-3 0 0,-3 0-7 16,0 0 4-16,2 0 0 0,-4-1 2 0,-1 2-3 15,-3-1 1-15,3 2 0 0,-4 0 1 0,0 6-7 16,2 0 6-16,-8-5 0 0,2 7 2 0,0-2-10 15,-4-6 8-15,3 5-1 0,-3 1 4 0,-1-4-6 16,0 4 1-16,-6-5-1 0,4-2 2 16,-5 1 3-16,-1 0 7 0,-1 3 12 0,1 0 8 15,-8 0-3-15,0 1-7 0,-4 1 0 0,-4 2-8 0,-3-1 4 16,0 5-6-16,-14-6-11 0,11 9-15 0,-14-1-7 16,1 2-3-16,-2 2-13 0,14 6-13 0,-14 1-12 15,12 3-15-15,2 2-34 0,0 4-9 0,-1 0-21 16,5 5-97-16,1 0-257 0,1 0 113 0</inkml:trace>
  <inkml:trace contextRef="#ctx0" brushRef="#br0" timeOffset="-26701.15">26226 15327 125 0,'0'0'108'0,"2"-9"-10"16,-2 9-6-16,0 0-11 0,0 0-10 0,0 0-6 16,0 0-4-16,-21 21-5 0,13-7-3 0,-4 9 0 15,-1 3 2-15,4 1-15 0,-7 1 3 0,5 4-7 16,-3 1-9-16,1 0 1 0,4 1-3 0,-1 0 8 15,-1 0-10-15,-3 11-2 0,4-12-1 0,1-1-4 16,1-4 1-16,0 1 4 0,1-2-13 0,1-5 7 16,-1-5-9-16,2-1 6 0,3-6-5 0,-1 1 0 15,1-4 1-15,2-1 5 0,-4 1-1 0,4-7 19 16,0 9 10-16,0-9 16 0,0 0 11 0,0 0-8 16,0 0-5-16,0 0-5 0,0 0-2 0,0 0-5 15,11-31-5-15,-4 14-9 0,0-11 2 0,-1 0-4 16,3-2-2-16,1-3-4 0,-1 1-2 0,1-3-5 15,2-1 4-15,1-6-4 0,-1 9 2 0,-3 5-7 16,0-1 4-16,3 2-3 0,1 2-5 0,-3 3 2 16,2-1-3-16,-5 6 3 0,1-1-12 0,-1 3 12 15,-2 3-7-15,2 0 5 0,-1 5-5 0,-1-2 2 16,-5 9 1-16,9-14-3 0,-9 14-1 0,11-8 1 16,-11 8-2-16,7-6-3 0,-7 6-2 0,0 0 5 15,15-2-1-15,-15 2-6 0,0 0 5 0,18 11 1 16,-7 2 1-16,-1-1 0 0,1 5 0 0,3 4-2 15,-1 3 9-15,0 2-11 0,1-1 5 0,-1 1-4 16,-1-1 4-16,-1 4-1 0,2-4 2 0,-3 2 2 16,0-1-7-16,-5-2 4 0,9 0 0 0,-6-5-3 15,-1 4 4-15,0-5-2 0,4 7 4 0,-4-5-2 16,-1-2-2-16,4 5 2 0,-3-7-5 0,-1 3 9 16,-2-3-3-16,1 0 1 0,1-1-2 0,-3-3-11 15,2 0-3-15,-3-2-22 0,0 2-12 0,-2-3-10 16,2 1-14-16,-2-10-15 0,0 14-7 0,0-14-17 15,-6 12-11-15,1-5-15 0,0-1-76 0,-6-2-229 16,11-4 101-16</inkml:trace>
  <inkml:trace contextRef="#ctx0" brushRef="#br0" timeOffset="-26489.7">26153 15734 192 0,'-6'-5'210'0,"6"5"-28"0,0 0-18 0,-3-7-17 16,3 7-16-16,0 0-13 0,12-4-10 0,1 2-12 15,5-1-10-15,2-1-11 0,10 0 0 0,3 1-9 16,3-2-11-16,2 1-3 0,1-1-13 0,10 0-32 16,-10 2-30-16,-2 0-36 0,-1 2-39 0,-2 0-37 15,-1 2-113-15,-10 0-269 0,-5-1 118 0</inkml:trace>
  <inkml:trace contextRef="#ctx0" brushRef="#br0" timeOffset="-25541.63">25990 15727 42 0,'-7'-2'93'16,"7"2"14"-16,0 0-29 0,0 0-10 0,-12 0-10 15,12 0-10-15,0 0-6 0,0 0 4 0,0 0-11 0,0 0 4 16,0 0-8-16,0 0 0 0,0 0 11 16,0 0-25-16,31-5 1 0,-19 5-3 0,1 0-3 15,-2-2 6-15,3 4-3 0,-3-2-3 0,3 0-5 16,-1 0-3-16,-1 1 5 0,1 0 3 0,0 0-5 16,1-1-1-16,-3 2-5 0,1-2-5 0,-3 2-2 15,-3-1-2-15,1 0-1 0,-7-1-7 0,12 1 6 16,-6 0-14-16,-6-1 4 0,0 0 9 0,9 1-9 0,-9-1-2 15,0 0 5-15,0 0 5 0,0 0-2 0,0 0 4 16,0 0-2-16,0 0 0 0,-23 12 4 16,14-9-9-16,-2-2 2 0,3 3 2 0,-4-2 2 15,3 1-3-15,-3-2 13 0,4 1-5 0,-3 1 8 16,5-2 8-16,-4 1-7 0,3-1 10 0,7-1-6 16,-11 2 10-16,11-2-5 0,-10 0 12 0,10 0 4 15,0 0-13-15,-8 2 1 0,8-2 10 0,0 0-6 16,0 0-3-16,0 0 4 0,0 0 2 0,0 0-7 15,0 0 0-15,0 0-5 0,0 0 6 0,0 0-7 16,0 0-1-16,0 0-3 0,0 0-21 0,0 0-14 16,0 0-10-16,27-7-13 0,-27 7-18 0,9 0-53 15,-9 0-132-15,9 0 58 0</inkml:trace>
  <inkml:trace contextRef="#ctx0" brushRef="#br0" timeOffset="18458.8">27355 4947 8 0,'0'0'30'16,"0"0"5"-16,0 0-3 0,0 0 0 0,0 0-3 15,0 0-2-15,-3-8-3 0,3 8-2 0,0 0-1 16,0 0-5-16,0 0 2 0,0 0-4 0,0 0 2 16,0 0-6-16,0 0-4 0,0 0 8 0,0 0 3 15,0 0-9-15,0 0 7 0,0 0-13 0,0 0-1 16,0 0 4-16,0 0-5 0,0 0 2 0,0 0-4 15,0 0-3-15,0 0 10 0,0 0-5 0,0 0 1 16,0 0 6-16,0 0-6 0,0 0 1 0,0 0-3 16,0 0 5-16,0 0 2 0,0 0-6 0,0 0 1 15,0 0-1-15,0 0 4 0,0 0-4 0,0 0 3 16,0 0-3-16,0 0 9 0,0 0 2 0,0 0-9 16,0 0-3-16,0 0 6 0,-4-7-3 0,4 7-2 15,0 0 4-15,0 0-5 0,0 0-4 0,0 0 1 16,0 0 5-16,0 0-5 0,0 0 0 0,0 0-1 15,0 0 2-15,0 0 1 0,0 0-3 0,0 0 5 16,0 0 3-16,0 0-6 0,0 0-3 0,0 0 0 16,0 0-1-16,0 0 1 0,0 0 1 0,0 0 0 15,0 0 2-15,0 0 6 0,0 0-13 0,0 0 10 16,0 0 0-16,0 0-5 0,0 0 2 0,0 0 6 16,0 0-8-16,0 0 4 0,0 0-1 0,0 0 1 15,0 0 0-15,0 0-6 0,0 0 1 0,0 0 3 16,0 0-1-16,0 0-4 0,0 0 1 0,0 0 2 15,0 0-4-15,0 0 3 0,0 0 0 0,0 0-5 16,0 0-1-16,0 0-1 0,0 0 2 0,0 0-4 16,0 0-27-16,0 0 38 0,0 0-30 0,0 0-37 15,0 0 18-15</inkml:trace>
  <inkml:trace contextRef="#ctx0" brushRef="#br0" timeOffset="19350.76">27986 5650 8 0,'0'0'17'0,"0"0"-9"0,0 0-6 0,0 0-9 16,-4-5-5-16,4 5 3 0</inkml:trace>
  <inkml:trace contextRef="#ctx0" brushRef="#br0" timeOffset="20956.7">26933 4873 2 0,'-52'1'11'0,"19"0"5"16,-1-1-3-16,3 0-5 0,1 2 5 0,8-2 2 16,1 1-1-16,4 0-3 0,1-1 2 0,2 0-3 15,3 0-2-15,4 0 1 0,7 0 3 0,-15 0 0 16,15 0 4-16,-10 1-1 0,10-1-2 0,0 0-1 15,-9-1-6-15,9 1-1 0,0 0 0 0,0 0-5 16,0 0 3-16,0 0-6 0,0 0-6 0,0 0-3 16,0 0 5-16,27 3-14 0,-18-2-11 0,3 1-35 15,6-2 16-15</inkml:trace>
  <inkml:trace contextRef="#ctx0" brushRef="#br0" timeOffset="21421.87">27901 4843 30 0,'0'0'62'0,"0"0"-8"15,0 0-3-15,0 0-14 0,0 0-4 0,-27-2 2 16,16 2-2-16,-1-2-9 0,-5 4 1 0,-4-2-10 16,-8 0 9-16,0 0-10 0,-5 1 2 15,1-1 0-15,-1 2-3 0,-4 0-7 0,-1-2 4 16,-12 5-2-16,10-1-7 0,-10-3 11 0,-4 3-8 0,4-1-1 16,0 0-2-16,10-1 6 0,-12 3-1 0,0-1-4 15,13-2-7-15,-12 1 5 0,12 0 2 0,1 0 2 16,-12 0-8-16,12-1 11 0,1 1-4 0,1 0 1 15,-1-3-1-15,4 0 3 0,2 3-5 16,1-3 11-16,10 2-5 0,3-2 10 0,-1 1 6 16,2-2 3-16,4 2-2 0,2-1-3 0,4 0 4 0,7 0 11 15,-13-1 1-15,13 1-3 0,-12 1-5 0,12-1 1 16,0 0 2-16,-9-1-3 0,9 1-10 0,0 0 5 16,0 0-6-16,0 0-4 0,0 0-5 15,-8-2 3-15,8 2-17 0,0 0-5 0,0 0-6 16,0 0-7-16,0 0-10 0,29-5-10 0,-22 5-6 0,5 0-17 15,-2 0-12-15,1-2-42 0,3 2-130 0,-1-3 58 16</inkml:trace>
  <inkml:trace contextRef="#ctx0" brushRef="#br0" timeOffset="21891.54">27141 4597 39 0,'0'0'50'0,"0"0"-4"15,0 0-1-15,0 0-12 0,0 0-9 16,0 0 2-16,0 0-2 0,0 0-2 0,0 0-2 15,0 0-5-15,0 0-5 0,0 0 5 0,-19 14-2 0,9-7 2 16,-3 2-3-16,-3 1 1 0,0-1-2 0,-10 4 0 16,1 2-8-16,-2-2 0 0,0 2 6 15,0 0-3-15,-4 1-4 0,-4-2 3 0,2 2 5 16,1-2-3-16,-1 1-1 0,-1-1 5 0,1-2-7 16,1 1 6-16,1-1-1 0,2-2 3 0,1 3-2 15,3-1 7-15,0-2-3 0,6-2-5 0,6-3 5 0,-3 2 0 16,7-2 2-16,-3 0-6 0,6-3 14 0,1 1-11 15,-1-1-4-15,6-2 1 0,0 0 1 16,-10 8-3-16,10-8 8 0,0 0-7 0,8 12 6 16,2-5-7-16,5 1 4 0,2 1 0 0,10 3-10 15,4 0 6-15,-1 0-4 0,1 0 3 0,3 0 1 0,4 1-2 16,-3-2 0-16,4 2 2 0,-7-2-4 0,3 1 3 16,-1-1-10-16,-5-1 6 0,3 3-16 0,-1-2-17 15,-6 4-22-15,-3-1-75 0,-8 2-136 16,-1-2 60-16</inkml:trace>
  <inkml:trace contextRef="#ctx0" brushRef="#br0" timeOffset="199394.01">13818 9949 22 0,'0'0'28'15,"0"0"-2"-15,0 0 2 0,3-8-8 0,-3 8-4 16,0 0 1-16,0-8-5 0,0 8-1 0,0 0-3 16,4-7 5-16,-4 7 5 0,0 0-11 0,4-7 0 15,-4 7-2-15,5-4-2 0,-5 4 3 0,6-2-1 16,-6 2-4-16,8-4 3 0,-8 4 1 0,4-4-2 16,-4 4 1-16,7-4-2 0,-7 4 0 0,0 0-1 15,0 0 0-15,0 0 2 0,8-4-4 0,-8 4 0 16,0 0 1-16,0 0 5 0,0 0-9 0,0 0 4 15,5-1 5-15,-5 1 1 0,0 0-2 0,0 0-1 16,0 0 1-16,0 0-5 0,0 0 4 0,0 0-3 16,0 0-2-16,0 0 8 0,0 0-5 0,0 0 0 15,0 0 0-15,0 0-1 0,0 0 1 0,0 0 0 16,0 0-2-16,0 0 1 0,0 0-3 0,0 0 2 16,0 0 2-16,0 0-3 0,0 0 4 0,9 5 1 0,-9-5-2 15,0 0-5-15,0 0 2 0,0 0 2 16,0 0 2-16,5 6 0 0,-5-6-4 0,0 0 3 15,2 6-1-15,-2-6-2 0,0 0 1 0,0 0 3 0,2 8-1 16,-2-8-1-16,0 0 2 0,2 5-6 0,-2-5 3 16,0 0 1-16,0 0 0 0,2 7 0 0,-2-7 1 15,0 0-2-15,2 7 0 0,-2-7 2 16,0 0 3-16,0 0-2 0,0 0-3 0,0 10-2 0,0-10 1 16,0 0 10-16,1 7-11 0,-1-7 5 0,0 0 0 15,2 10-1-15,-2-10 0 0,0 0 2 0,0 7-3 16,0-7-1-16,0 0 0 0,0 9-2 0,0-9 2 15,0 0 2-15,0 10-2 0,0-10 2 0,0 0 1 16,2 6-4-16,-2-6 1 0,0 0 0 0,2 6 7 16,-2-6-6-16,0 0 0 0,0 0-2 0,0 0 1 15,3 8 1-15,-3-8 2 0,0 0 3 0,0 0-1 16,0 0 6-16,0 0-2 0,2 6 10 0,-2-6-7 16,0 0 8-16,0 0-5 0,0 0-1 0,0 0-1 15,0 0 2-15,0 0 5 0,0 0-6 0,0 0 2 16,0 0-2-16,0 0 2 0,0 0-2 0,0 0 3 15,0 0-4-15,0 0-3 0,0 0-3 0,0 0 1 16,0 0-4-16,0 0 6 0,0 0-10 0,0 0 13 16,0 0-1-16,0 0-5 0,0 0-3 0,0 0 5 0,0 0-5 15,0 0 7-15,0 0 3 0,0 0 2 0,0 0 0 16,0 0 11-16,0 0-7 0,0 0 3 16,0 0 0-16,0 0 4 0,0 0-6 0,0 0 10 15,0 0-9-15,0 0 7 0,0 0 3 0,0 0-14 0,0 0-2 16,0 0 5-16,0 0-7 0,0 0 1 0,0 0-6 15,0 0 1-15,0 0-4 0,0 0 1 0,0 0 14 16,0 0-20-16,0 0 6 0,0 0-2 0,0 0 3 16,0 0-13-16,0 0 3 0,0 0 1 0,0 0 3 15,0 0-4-15,0 0 7 0,2 7-2 0,-2-7-5 16,0 0 2-16,0 0 0 0,3 5-3 0,-3-5 11 16,0 0-7-16,2 8 7 0,-2-8-6 0,2 7 1 15,-2-7-3-15,0 12 1 0,2-8 7 0,-2-4-11 16,3 12-6-16,-3-5 15 0,0-7-9 0,0 13 6 15,0-4-15-15,0-3 16 0,0 4 0 0,1 0-4 16,-1 0-1-16,0 0 9 0,0-1-4 0,-1 0 1 16,2 2 0-16,-2-2-8 0,1 1-2 0,0 0 10 15,-1 1-5-15,1 0 4 0,-2 0-2 0,2 0 17 16,-2-1-21-16,4 3 0 0,-4-4-10 0,2 2 10 16,0-1 9-16,0-1-10 0,0 1 0 0,0-2 0 15,0 3-3-15,0 0 14 0,0-2-8 0,0 0 0 16,0-2 13-16,0-7-15 0,0 18 11 0,0-11-8 15,0 3-3-15,0-3 7 0,0 0-8 0,0-7-1 0,0 15 11 16,2-8-7-16,-2-7 1 0,0 12-3 16,0-6 11-16,0-6-11 0,0 11-5 0,2-4 7 15,-2-7 6-15,1 11-12 0,-1-11 7 0,0 11 0 0,0-4 1 16,0-7-12-16,1 12 4 0,-1-5 19 0,0 1-7 16,0-8-2-16,0 14 0 0,0-4 4 0,1-1-7 15,-1-2-1-15,0 2 3 0,-1 2-5 0,1-2-2 16,0 1 8-16,-1-1 2 0,1 1-5 0,0 1-2 15,-1-1 3-15,2-2 0 0,-2 3 0 0,1-3-4 16,0 2 6-16,-2 1-5 0,0-1 7 0,2 0-9 16,0 1 2-16,0-3-1 0,0 3-2 0,-2-4 9 15,4 3-2-15,-2 0-3 0,0-1 3 0,0 2 2 16,0 0 3-16,0-1-8 0,0 0-6 0,0 0 9 16,0-1 8-16,0 3-11 0,4-3 1 0,-3 1-6 15,-1 0 1-15,1 1 1 0,-1-3 3 0,1 1 1 16,1 0 5-16,-2-1-6 0,0 1 2 0,2 1-4 15,-2-2 5-15,2 1-6 0,-2-2 5 0,0 1 0 16,2 1-7-16,1 1 5 0,-3-1 3 0,2 0-2 16,-2-1 6-16,1 0-14 0,-1-8 11 0,2 14 4 0,-2-6-11 15,2 0 6-15,-2-1-4 0,2 1 1 16,-2 1 2-16,3-1 1 0,-3 1 6 0,2-2-8 16,-2 2-2-16,0-9-2 0,0 14 4 0,2-7 2 15,-2 0-3-15,0 2 10 0,0-1-5 0,2 1-11 16,0-2-9-16,-2 3 18 0,0-3-4 0,0-7 0 15,4 13 4-15,-4-6 2 0,1 0 0 0,-1-7-2 0,0 14 3 16,2-6-5-16,-2 1-2 0,0-2-3 0,2 3-7 16,-2-1 9-16,2 1 5 0,-2-1 2 0,3-1 3 15,-3 1-13-15,0 0 6 0,2-2-6 16,0 3 7-16,-2 1 7 0,0-3-4 0,1 3-4 0,0 0 0 16,-1-1 0-16,1-1 13 0,1-2-12 0,-2 0-1 15,0 4 4-15,0-1-10 0,0 1 5 0,2-2 9 16,0 1-11-16,-2 2 5 0,0-2-5 0,0 0 4 15,0 0-7-15,0-1 11 0,0 2 0 0,0-1-6 16,0-1 4-16,0 1 2 0,0 0-4 0,0 0 2 16,0-1-6-16,0 1-1 0,0-1 11 0,0 1-7 15,-2-1 3-15,2-9 3 0,-2 17-7 0,2-8 7 16,0 1-6-16,0 1-6 0,0-2 4 0,-2 1-1 16,2-1 5-16,0 3-6 0,0-2 5 0,0 1-4 15,2 0 6-15,-4 0-2 0,2-1-1 0,0 1-2 16,0 0 3-16,0-1-5 0,0 1-15 0,0-3 23 15,0 3-4-15,0-1 0 0,0 1-3 0,0-1 9 16,0 0-4-16,0 0 2 0,2 1-7 0,-2 0 9 0,0-2-8 16,0 1 2-16,0-2 0 0,2 2 4 0,-2 1-7 15,0-1 2-15,2 0-7 0,-2-2 4 0,0 1-3 16,0 1 13-16,0-1-13 0,0 1 11 16,0-3 0-16,0-7 1 0,0 17 0 0,0-7 5 0,0-3-11 15,0 1 10-15,0 0-12 0,0-8 8 0,2 13-13 16,-2-6 13-16,0-7-13 0,0 12 13 15,0-5-15-15,2-1 15 0,-2-6-6 0,0 13 7 0,-2-6-3 16,2-7-3-16,0 13-8 0,0-7-9 0,0-6 22 16,-2 16-2-16,2-9 2 0,0 1 1 0,0-8-5 15,0 17-5-15,-2-12 7 0,2 5 0 0,0-2-17 16,2-1 15-16,-2-7 4 0,0 15-8 0,0-5 10 16,0-4-9-16,0-6-3 0,0 16 0 0,0-10 4 15,0 2 6-15,0-8-4 0,-2 14-1 0,2-8-3 16,0-6 1-16,0 15 1 0,0-9-7 0,-2 2 21 15,2-8-5-15,0 15-1 0,-2-8-2 0,2 2-13 16,0-9 5-16,-1 15 6 0,0-8 0 0,0 0 8 16,1-7-15-16,-4 13 2 0,4-6 8 0,0-7-15 15,0 12 7-15,0-6 6 0,0-6-5 0,-3 10 0 0,3-10-2 16,0 12 4-16,0-12-7 0,0 12-5 16,0-12 0-16,0 11 11 0,0-6 3 0,0-5-1 15,-2 12 1-15,4-7-10 0,-2-5 15 0,3 14-5 0,-3-6-1 16,0-8 4-16,0 13-7 0,0-7 4 0,0-6-3 15,0 12-2-15,0-6-4 0,0-6 6 16,0 13 3-16,0-7-6 0,4 1 1 0,-4 0 1 0,0-7 7 16,1 13-3-16,0-7-10 0,2 2 7 0,-3 0-3 15,2 0 12-15,0-1-11 0,-2 0 2 0,0 1-1 16,2-1 0-16,1 0 1 0,-2 0 1 0,0 0 3 16,-1-7-2-16,2 12-1 0,-2-7 4 0,0-5 1 15,4 12-8-15,-1-7 4 0,-1 0-2 0,-2-5-2 16,1 10-4-16,-1-10 11 0,2 6-8 0,-2-6-5 15,2 6 7-15,-2-6 3 0,0 0-1 0,2 8-1 16,-2-8-4-16,0 0 8 0,0 0-8 0,0 0 3 16,2 6-2-16,-2-6 7 0,0 0 0 0,0 0-1 15,0 0-1-15,0 0-4 0,0 0-5 0,0 0 5 16,0 0 1-16,0 0 8 0,0 0-7 0,0 0 0 16,0 0-3-16,0 0-19 0,-6-27 18 0,5 21 5 15,1 6-1-15,-1-13 10 0,0 7-15 0,-1-5 1 16,-1 0 9-16,1 1-5 0,0-1-6 0,2 0 9 15,-2-6-5-15,1 1 1 0,1 1 5 0,-1-2-5 16,1 5 7-16,0-5-4 0,-1 0 5 0,1 1-2 0,0 3-8 16,0-3 8-16,1 1 2 0,-1 0-3 15,-1 4 0-15,1-3 7 0,-2 4 6 0,2-1-8 0,-2-1 4 16,2 1-10-16,0-5-1 0,-2 4 2 0,0-2 2 16,0 4-1-16,1-2-7 0,0 1 13 0,0-2 3 15,-3 3-10-15,-1-6-3 0,5 0 9 0,-2 3-4 16,0 0-1-16,2 2 1 0,-1-6-5 0,-1 5 7 15,0-2-2-15,2 1 2 0,0-3 1 0,0 6-6 16,0-6 0-16,0 4 3 0,0 1 2 0,0 1-7 16,0-1 6-16,0 2-14 0,0-4 13 0,0 2 1 15,0 1 2-15,0 0-5 0,2-2 3 0,-2 1-1 16,0 1 5-16,0-2-14 0,2-1 6 0,-4 0 3 16,2-2 1-16,2-1-3 0,-2 4 2 0,0-3-3 15,0-2-4-15,1 5 5 0,-1-4 1 0,2-1-6 16,-2 2 8-16,0-1-16 0,2 1 14 0,-2-2 3 15,2 0-4-15,-2 0-7 0,3 1 4 0,-3-2 5 0,0 2-4 16,0 0 2-16,-3-1-4 0,3 4-2 16,0-7 2-16,0 4 0 0,-2 0 0 0,2-2-4 15,2 2 18-15,-2-1-18 0,0 1 0 0,3 1 2 0,-3 0 8 16,2 1-6-16,-2-2-7 0,2-1 12 0,-2 6-4 16,0-6-3-16,0 5-5 0,0 0 8 0,1 1 3 15,-1-2-6-15,0 1-3 0,0 1 9 0,0-1-1 16,0 0 0-16,1 0-4 0,-2 1 1 0,1-2 2 15,-1 2-4-15,2-1 4 0,-1 0-6 0,1 0-1 16,-1 1 4-16,1-8-7 0,-1 2 8 0,2 1 4 16,0 0-9-16,0 3 6 0,0-3 2 0,0 1 2 15,-1 0-8-15,1-1 0 0,0 4-3 0,0-1 2 16,0-3 2-16,1 0-2 0,-1 4 8 0,-1-3-6 16,-1 3-1-16,1 2 0 0,0-2-1 15,1 2 6-15,-2-2-3 0,0 1 12 0,0-1-13 0,2 2 7 16,-2-1-9-16,2 0 5 0,-2-1 8 0,0 0-9 15,0 0 1-15,0 0-3 0,2 0-8 0,0 0 7 16,-2-4 0-16,0 3 2 0,1 1 1 0,-1 0 1 16,0-5-2-16,0 2 3 0,0-1-4 0,0 4-1 15,0-5-4-15,0 6 7 0,0 1 0 0,0-2-3 16,0 2 9-16,0-1-7 0,0 1 2 0,-1-2-5 16,1 3-1-16,-2-2 5 0,0 3-3 0,2-3-2 0,0 4 12 15,-2-3 1-15,0 1-9 0,2-3 4 0,0 2-9 16,-2 1 10-16,1-1-12 0,0-1 6 15,0 0 9-15,-4 2-10 0,5 1 3 0,-2 1-6 0,2 7 14 16,0-16-13-16,-2 6-4 0,2 3 8 0,0 7 2 16,0-16-3-16,-2 8-2 0,1 0 5 0,1 8-2 15,-1-14-2-15,0 7 14 0,1 7-12 16,0-12 0-16,0 12 3 0,-2-11-2 0,2 1-4 0,0 10 0 16,-2-10 0-16,2 10 0 0,0-11-3 0,0 11 3 15,0-11-8-15,0 11 0 0,-2-12 5 0,2 5-5 16,0 7 7-16,-2-12-5 0,2 12 6 0,0-11 0 15,0 11-3-15,0-8 0 0,0 8 5 0,0 0-4 16,0-12 6-16,0 12-5 0,0-10-6 0,0 10 3 16,-2-9 8-16,2 9-4 0,0 0 4 0,0-9-5 15,0 9 4-15,0 0-1 0,-2-10 7 0,2 10-6 16,0 0 4-16,0 0 1 0,0 0 5 0,0 0-12 16,0-10 3-16,0 10-3 0,0 0-1 0,0 0 2 15,0 0-2-15,0 0 2 0,0 0 1 0,0 0-3 0,0 0-1 16,0 0 3-16,0 0-9 0,2-7-4 15,-2 7 8-15,0 0 2 0,0 0-13 0,0 0 13 16,0 0 3-16,0 0-10 0,0 0-7 0,0 0-1 0,0 0 8 16,0-9-8-16,0 9 3 0,0 0 8 0,0 0-3 15,0 0-3-15,0-10 16 0,0 10-13 16,0 0 9-16,0-10-1 0,0 10-1 0,0 0-7 0,2-7 3 16,-2 7 2-16,0 0-5 0,0 0 8 0,0-10-2 15,0 10-2-15,0 0-2 0,0 0 5 0,-2-9-6 16,2 9-1-16,0 0 5 0,0 0 0 0,2-10 3 15,-2 10-4-15,0 0 9 0,0 0-5 0,0-7 6 16,0 7 1-16,0 0-6 0,0 0-1 0,0 0-1 16,-2-14 3-16,2 14-1 0,0 0-2 0,0 0 4 15,0 0-3-15,0 0 11 0,2-5-11 0,-2 5-1 16,0 0 11-16,0 0-6 0,0 0-2 0,0 0 2 16,0-9 0-16,0 9-3 0,0 0 3 0,0 0-2 15,0 0 0-15,0 0 0 0,0 0 5 0,0 0 0 16,0 0-3-16,0 0-3 0,0 0 7 0,-3-9-7 15,3 9 6-15,0 0-7 0,0 0-2 0,0 0 6 16,0 0-1-16,0 0 2 0,0 0 0 0,0 0 2 16,0 0-9-16,0 0-5 0,0 0 3 0,0 0 6 15,0 0-14-15,0 0 17 0,0 0-7 0,0 0 1 16,0 0-5-16,0 0 2 0,0 0 5 0,0 0-3 16,0 0 0-16,0 0-9 0,0 0 13 0,0 0-10 15,-2-8 6-15,2 8-2 0,0 0 1 0,0 0 1 16,0 0 0-16,0 0 4 0,0 0-7 0,0 0 1 15,-9-3-2-15,9 3-5 0,0 0 8 0,0 0-3 16,0 0 3-16,-9-3 1 0,9 3 1 0,0 0-4 0,-9 0 2 16,9 0 4-16,0 0-6 0,0 0 1 15,-14 0 0-15,14 0-4 0,-8 0 3 0,8 0 3 16,0 0-3-16,-13 0 2 0,13 0 4 0,-10-2-1 0,10 2 3 16,-11 0 3-16,11 0-13 0,0 0 12 0,-13 0-9 15,13 0 4-15,0 0 5 0,-14 0-2 0,14 0 1 16,-5-1 3-16,5 1-5 0,0 0 6 0,-10-1-3 15,10 1-1-15,0 0 3 0,0 0-1 0,-8-5-4 16,8 5-1-16,0 0 8 0,0 0-3 0,0 0-1 16,0 0 0-16,0 0-5 0,0 0-2 0,0 0 3 15,0 0-2-15,0 0 0 0,0 0 1 0,0 0-1 16,0 0-3-16,14-12 2 0,-14 12 1 0,0 0-1 16,13-3-2-16,-13 3 5 0,8-2-4 0,-8 2 5 15,6-4-12-15,-6 4 6 0,7-1 7 0,-7 1-7 16,6-4 0-16,-6 4 8 0,0 0-3 0,9-3 4 15,-9 3-1-15,0 0 2 0,7-4-3 0,-7 4 4 16,0 0-3-16,3-5 2 0,-3 5-1 0,0 0 1 16,0 0 2-16,6-5-2 0,-6 5 3 0,0 0 2 15,0 0-5-15,0 0 5 0,0 0-4 0,0 0-1 16,0 0-5-16,0 0 8 0,3-5-4 0,-3 5 2 16,0 0-5-16,0 0 7 0,0 0-5 0,0 0-3 15,0 0 2-15,0 0-2 0,0 0-4 0,0 0 7 16,0 0-6-16,0 0 2 0,0 0 0 0,0 0 0 15,0 0 5-15,0 0-8 0,0 0 7 0,-9 26 3 16,9-21-3-16,0-5 0 0,-3 12-5 0,2-2 10 16,0-2-9-16,-1 2 3 0,-1 1-2 0,3 0 2 15,-2 0 5-15,2 4-3 0,-2 1-6 0,2-3 6 0,0 2 1 16,0 0-8-16,0 1 6 0,0 1 2 16,0 0 0-16,0-3 2 0,0-1-6 0,0-1 3 15,2 4-3-15,0-3 3 0,-2-1 3 0,0 1-7 0,3 2 4 16,-1-3-5-16,-1 1 7 0,0-1-3 0,0 1 0 15,-1-3-4-15,2 4 7 0,-2-1-1 0,2 3-4 16,-2 0-1-16,2 1 2 0,0 1 7 16,0-1-7-16,-1 1 1 0,-1 8 0 0,1-8-1 0,-1-1 2 15,1 2 2-15,1-1-3 0,-2 0-4 0,2 8 5 16,-2-7 1-16,2-1 1 0,-2 0 0 0,0 0-2 16,0 0-4-16,2 0 5 0,1 0-4 0,-3-1 4 15,2-2 4-15,-2-1-4 0,1 3-6 0,-1-6 7 16,2 4 2-16,-2 2-2 0,2-1-6 0,-2 0 3 15,0 0-1-15,2 0 2 0,0 1-7 0,-1-1 7 16,-1-1 7-16,2 2-9 0,-2-1-2 0,2 0 2 16,2-1 2-16,-4-2 1 0,0 4-1 0,2-1 3 15,0-5-9-15,-2 3 5 0,1 1 5 0,1-5-5 16,-2 1 0-16,0 0 1 0,0-2 2 0,2 4 0 16,-2-4 2-16,0 1 2 0,2-1-1 0,1 2-4 15,-3 1-3-15,0-2-2 0,2 3 6 0,0-3-4 16,-1 2-1-16,0-2 1 0,0 0 1 0,1 3-3 15,-2-3 4-15,0 6 1 0,2 0-5 0,-2-3 4 16,2 3-3-16,-4 0 3 0,2-4 2 0,2 5 3 16,-4 0-6-16,4-4 1 0,-2-1 4 0,0 1-5 15,0 2 3-15,0-3-2 0,0 3 1 0,0-2-5 16,0-3 6-16,0 2-5 0,0-1 6 0,2 1-4 16,-2 4 5-16,2-4-4 0,-4-2 0 0,2 1-5 0,2 1 9 15,-2-2-1-15,0 2-2 0,0-3-2 0,0 2-3 16,0 0 7-16,0 1-3 0,1 0-5 15,0 0 0-15,0 0 10 0,1-1-5 0,-2 0-1 16,0-1 0-16,2-1 0 0,0 3 2 0,-2-3-2 0,0 2 6 16,0-1-9-16,0 0 4 0,5-2 2 0,-4 2 1 15,-1-1-4-15,1 2 0 0,2-2 0 16,-3 2 3-16,2-1 0 0,0 0-1 0,2-1 0 0,-3-2-1 16,-1 3 1-16,2-3-4 0,0 0 4 0,-2 1-12 15,0-1 13-15,0-7 3 0,4 12-10 0,-4-6 7 16,0-6-3-16,2 10-5 0,-1-3 7 15,-1-7-1-15,2 6-2 0,-2-6 1 0,0 9 2 0,0-9-1 16,0 0-4-16,3 7 6 0,-3-7-5 0,0 0 6 16,0 0-1-16,0 0-1 0,0 0-4 0,0 0-6 15,0 0 5-15,0 0 1 0,0 0-4 0,0 0 1 16,0 0-1-16,0 0 1 0,0 0 3 0,-3-28-1 16,3 18 1-16,0 1-6 0,-2-2 9 0,-1-5-2 15,3 1-6-15,-2-2 5 0,0 2 5 0,0 0-2 16,0-2-4-16,2 0-5 0,-1 0 21 0,-3-2-9 15,2 2 4-15,0 0-2 0,-1-1-2 0,2 1 3 16,-2 2-7-16,0-2-6 0,3-1 8 0,-2 0 1 16,0 3-2-16,0-4 1 0,0 2-4 0,-1-2 6 15,1 3-3-15,2-3 8 0,-2 2-7 0,0-2-2 16,-1-7 2-16,3 8-1 0,-4-7-2 0,2 6 2 0,2-1 3 16,-5-5 2-16,5 4-3 0,-2 3 4 15,0-3-10-15,-1-2 9 0,1 3-4 0,0 1-10 16,0 4 8-16,0-2-3 0,0 0 6 0,-1 5-2 15,1-1 1-15,2-3 6 0,-2 0-9 0,2 2 4 16,-2 1 0-16,2-3 0 0,0 1 0 0,-1 2-3 16,-1 1 0-16,4-3 1 0,-2-2-1 0,0 2 4 15,0-3 5-15,1 1-8 0,1 2-3 0,-2-2 8 0,2 2-5 16,-2 0-1-16,0 1-12 0,2-2 7 0,-2 1 7 16,0 2 4-16,0-2-3 0,0 4-6 15,2-1-1-15,-2 0 6 0,0 0-2 0,0 4 0 0,-2-4 3 16,2 5-5-16,0 7 8 0,-2-19-6 0,2 12 1 15,0-2-3-15,-2-1-3 0,2 10 7 0,-2-17 1 16,1 12 3-16,1 5-7 0,-2-12 0 0,-1 6 3 16,3 6-3-16,0-17-1 0,-2 8 3 0,2 3-3 15,-2-2 1-15,0-4 0 0,2 3 4 0,0-3 1 16,-2 3-4-16,2-1 2 0,0 0 0 0,-1-1-2 16,1 0-1-16,0 3 0 0,-1-1 3 0,1-2-2 15,0 11-3-15,0-16-2 0,0 7 7 0,-1 1 1 16,1 8-6-16,0-11 1 0,0 11 4 0,-2-10-4 15,2 10 0-15,0-7 1 0,0 7-1 0,0 0 2 16,0-12-4-16,0 12 3 0,0 0-1 0,0 0-1 16,-2-7-2-16,2 7 1 0,0 0 0 0,0 0-3 15,0 0 3-15,0 0-1 0,0 0 3 0,0 0-5 16,0 0 6-16,0 0 4 0,0 0 0 0,-4 26-6 16,4-13 3-16,-2 4-2 0,2-1-1 0,0 3-1 15,2 6 1-15,-2 2 5 0,0-2-1 0,2 0 2 0,0 2-2 16,-2 0-2-16,4 1 1 0,-3-2-3 15,3 5 1-15,-2-2-1 0,2 3 3 0,-1 1-7 16,-1-2 8-16,1 2-8 0,-3 0 3 0,2-3 3 16,-2 4 2-16,0-4-5 0,-2 1 2 0,2 0-1 0,0 1-4 15,0-3 3-15,-2 0 5 0,4 2-2 0,-2-1-1 16,0-1 2-16,0 0 0 0,0-2 3 16,0-1-3-16,-2 2-4 0,4-3 4 0,0 0 1 0,-2-6-5 15,2 0 5-15,0-1-1 0,1 1 1 0,-3 1-5 16,4 0 1-16,-2-2 11 0,0 2-8 0,1-1-3 15,-1-3 6-15,0 2-5 0,3-1 1 16,-3 0 2-16,1-1 1 0,-1 1-2 0,0-1 4 0,-2-1-3 16,2-4-3-16,0 2 4 0,0-1-6 0,1-1 6 15,-2 2-2-15,2-2-5 0,-3-1 2 0,4 0 4 16,-4-3-1-16,3 0 3 0,-3-7-7 0,3 12 1 16,-3-6 0-16,0-6 3 0,2 7-5 0,-2-7 0 15,2 6-15-15,-2-6-15 0,0 0-27 0,0 0-66 16,0 0 29-16</inkml:trace>
  <inkml:trace contextRef="#ctx0" brushRef="#br0" timeOffset="202637.26">13261 10071 12 0,'0'0'11'0,"0"0"-1"15,0 0-1-15,-11 0 5 0,11 0-4 0,0 0 4 16,0 0-2-16,0 0-2 0,-7-7-1 0,7 7-1 16,0 0 5-16,0 0-5 0,-4-9-1 0,4 9-4 15,0 0-2-15,-5-5 2 0,5 5 1 0,0 0 1 0,-4-5-4 16,4 5 2-16,0 0 7 0,0 0-1 15,-5-6 1-15,5 6-3 0,0 0 1 0,0 0 0 16,0 0 4-16,-2-8 0 0,2 8-1 0,0 0-2 16,0 0 6-16,0 0 0 0,0 0 0 0,0 0-2 0,0 0 1 15,0 0-3-15,0 0-3 0,0 0 0 0,0 0-1 16,0 0 0-16,0 0 0 0,0 0-8 16,0 0 11-16,0 0-8 0,0 0 3 0,0 0-5 15,0 0 6-15,0 0-5 0,0 0 1 0,-5-5 5 0,5 5-5 16,0 0-7-16,0 0 6 0,0 0 0 0,0 0 2 15,0 0-2-15,0 0 0 0,0 0-1 16,0 0 3-16,0 0-4 0,0 0-3 0,0 0 3 0,0 0-1 16,0 0-1-16,0 0 0 0,0 0 4 0,14-3-3 15,-14 3 4-15,0 0-1 0,9-1-2 0,-9 1 0 16,9-4 1-16,-9 4 1 0,11-3-7 0,-6 2 5 16,-5 1 0-16,11-4 4 0,-5 4 2 0,-6 0-6 15,16-1 2-15,-11-1 2 0,3 2-2 0,-1-2 0 16,-7 2-3-16,14-2 2 0,-3 0-1 0,-3 2 3 15,-8 0-1-15,15-2 6 0,-7 0-12 0,2 1 8 16,-3 0-6-16,1 0 2 0,-1 0 3 0,3-1 1 16,0 1-4-16,1 1 1 0,-1 0-3 0,1-3 9 15,-2 2-5-15,5 1 0 0,-6-1 0 0,3-2-4 16,1 2 0-16,-3-2-5 0,2 1 7 0,0 0 3 16,0 0-4-16,-2 1 5 0,3-2-3 0,1 0 1 15,1 0 5-15,-3 2-9 0,2-1 2 0,-1 0 7 16,-1 0-6-16,3 1-2 0,-2-1 1 0,2 1-1 15,-3-1 7-15,2-1-8 0,-3 2 2 0,1-1 8 16,0 2-12-16,1-1 7 0,-3 1-4 0,3 0 1 16,0 0-1-16,-1-1 10 0,1 1-12 0,-1 1 3 15,-2-1-3-15,3-1 9 0,0-1-3 0,-5 2-9 16,3-3 9-16,-2 3-4 0,-8 0 2 0,16-1 3 0,-7 1 2 16,-9 0-3-16,13-2-6 0,-13 2 1 0,9 0 3 15,-9 0-2-15,8 0 1 0,-8 0-2 16,0 0 5-16,0 0-5 0,11 0 1 0,-11 0 0 15,0 0 2-15,0 0 1 0,0 0-2 0,0 0 4 0,8 0-5 16,-8 0 2-16,0 0-2 0,0 0 1 0,0 0 0 16,0 0 1-16,0 0 0 0,0 0-1 0,0 0 6 15,0 0-5-15,0 0 2 0,0 0-5 0,0 0 0 16,5 3 3-16,-5-3 0 0,0 0 5 0,0 0-7 16,0 0 3-16,0 0-1 0,0 0-2 0,0 0 2 15,0 0-1-15,0 9 3 0,0-9-6 0,0 0 4 16,0 0 1-16,0 0 5 0,0 10-9 0,0-10 8 15,0 0 0-15,-2 12-3 0,2-12-5 0,-3 7 5 16,3-7-3-16,0 9-2 0,0-9 4 0,-2 10-2 16,2-10-1-16,0 12 2 0,0-5 3 0,-2 1-2 15,0 1-5-15,2 1 4 0,0-10-1 0,-2 16 4 16,2-6-10-16,-2-1 10 0,1 2-2 0,-1-2 0 16,0 3-1-16,2-4-2 0,-2 3 2 0,2 0-2 15,0-1 9-15,-2 2-14 0,1-2 3 0,-1 0 4 16,-1 0 0-16,3 2 0 0,-2-1 0 0,2-1 2 0,0 1 2 15,0-1-3-15,0 1 5 0,0 0-8 16,-2-1-2-16,4 1 4 0,-2-1-4 0,0 0 1 16,0-1 5-16,0 3 2 0,2-3-4 0,-2 2 0 15,0-2 1-15,0 3-7 0,0-2 5 0,3 2 5 0,-1 0-14 16,-1-3 9-16,1 2 0 0,-2 1 3 16,0-1 4-16,2 1-6 0,-2 0 0 0,2-2 6 15,1 2-3-15,-3-2-2 0,2 3 5 0,0-2-11 0,0 1 5 16,0 4 3-16,0-4-14 0,0 3 17 15,1-1-8-15,-1 0 1 0,-2-2 1 0,5 4-1 16,-3-1 7-16,1 0-6 0,-2-3 1 0,0 3 3 16,1-3 0-16,0-2-5 0,-2 5 0 0,2-2 3 0,-2-1-1 15,4-2 0-15,-2 6 4 0,-1-2-4 0,-1-4-1 16,2 3-1-16,0-1-1 0,-2 1 6 0,2 3-6 16,1 0 1-16,-1-3 3 0,-1-1-7 0,0 3 7 15,2 2-2-15,-3-2 0 0,0-1 0 0,2 1-2 16,-4 1 4-16,4 0-3 0,-2-4-2 0,2 4 0 15,-2 0 5-15,0-2-3 0,0-1 4 0,0 0 3 16,0 0 0-16,0-1-1 0,0 0-10 0,0 0 5 16,-2 0-1-16,4 0 1 0,-2 1-4 0,-2-2 6 15,2 2 1-15,0-2-12 0,0 1 10 0,2 0 3 16,-2 0-2-16,0 0-3 0,0 0 3 0,2 0-4 16,-2 1 5-16,0-1-3 0,2 0 3 0,-2 0 0 15,1-1-4-15,-1 0 2 0,0 1-2 0,0-1 5 16,2-2-6-16,-2 1 1 0,2 2 0 0,-2-3 4 15,0 3-2-15,0-2 1 0,0 1-2 0,0 0 2 16,2-2-7-16,-2 2 1 0,0-2 4 0,0 1 4 16,2-1-2-16,-2 2-2 0,0-3 4 0,2 2-4 15,-1-1-6-15,1-2 6 0,-2 3 2 0,3 0-4 16,-1-1-1-16,0 1 6 0,-2 3-1 0,2-2-2 16,0-1-2-16,1 1 2 0,-3 0-3 0,2 2 3 15,0-3 2-15,0 2-1 0,1 0 5 0,-1 2-9 0,0-3 5 16,0 2 0-16,-2 3-1 0,2-3 2 15,1-1-1-15,-3 1 1 0,3 2-2 0,-2-2 0 16,0-1 3-16,1 0-5 0,0 0 1 0,-2 4 3 0,2-4-3 16,-2 1-5-16,2-3 4 0,-2 3 0 0,2-2-2 15,1 0 6-15,-3 5-2 0,2-6 1 0,0 3 1 16,0-3-3-16,0 2-2 0,0 2 1 16,1 5 5-16,-2-6-5 0,-1-2 1 0,0 1 4 0,0 5 0 15,0-5-6-15,-1 1-1 0,1-1 2 0,-3 0 1 16,6 3 1-16,-3-3 0 0,0-2 0 0,0 0 1 15,-3 2-4-15,6-2 3 0,-3 1 1 16,-3 0-1-16,3-1 0 0,-2 0 0 0,2 0 2 0,0-1 0 16,0 2-9-16,0-1 6 0,0 1-1 0,0-3-2 15,0-8 4-15,0 14-4 0,0-3 2 0,0-4 4 16,0 2-6-16,0 0-1 0,0 1 12 0,0 0-10 16,0-2 6-16,0 2-3 0,0 0 1 0,0-2-1 15,0-8-1-15,0 12-2 0,0-12 3 0,0 10 0 16,0-10-4-16,-2 10 4 0,2-10-4 0,2 8 6 15,-2-8-3-15,-2 9 1 0,2-9 0 0,0 0-3 16,2 11 1-16,-2-11-1 0,0 0 4 0,0 8-2 16,0-8-3-16,0 0 6 0,0 0-4 0,-2 10 2 15,2-10 2-15,0 0-4 0,2 7-2 0,-2-7 4 16,0 0-2-16,0 0 2 0,0 0-4 0,0 0 5 16,-4 11-6-16,4-11 1 0,0 7 3 0,0-7 0 15,0 0-3-15,0 0 7 0,-2 11-8 0,2-11 8 16,-2 7 4-16,2-7-4 0,0 0-7 0,0 11-9 15,0-11 16-15,0 7-4 0,0-7 0 0,0 0 2 0,0 0-2 16,-1 9-1-16,1-9-1 0,0 0 0 16,0 0 1-16,0 12 1 0,0-12 2 0,0 0-2 15,0 7 3-15,0-7-1 0,0 0-5 0,0 0-1 16,0 8 7-16,0-8-6 0,0 0 2 0,0 0 0 0,1 8 0 16,-1-8 4-16,0 0-6 0,0 0 5 0,0 11-2 15,0-11 4-15,2 9 0 0,-2-9-7 16,0 8 4-16,0-8-1 0,2 9-2 0,-2-9 5 15,0 9-2-15,0-9-1 0,0 10 3 0,0-10-3 0,2 8-2 16,-2-8-2-16,0 11 3 0,2-7-2 0,-2-4 4 16,0 12-1-16,0-12 4 0,-2 10-5 0,2-10 0 15,-2 12 4-15,2-12-3 0,0 10 3 0,0-4-1 16,0-6 1-16,-2 10-8 0,2-10 3 0,-2 10 0 16,2-10 10-16,0 11-8 0,0-11 5 0,-1 9-5 15,1-9 2-15,-2 8 3 0,2-8-4 0,0 0-2 16,-2 10-3-16,2-10 1 0,0 0 3 0,-2 5 3 15,2-5-13-15,0 0 9 0,0 0-2 0,-2 6-4 16,2-6 6-16,0 0-2 0,0 0 1 0,0 0 7 16,0 0 0-16,0 0 1 0,0 0 0 0,0 0-1 15,0 0 11-15,0 0-6 0,0 0-2 0,0 0 3 16,0 0 0-16,0 0-2 0,0 0 3 0,0 0-5 16,0 0 3-16,0 0-5 0,-4 6 0 0,4-6 2 15,0 0 1-15,0 0 5 0,0 0-13 0,-12 0 10 16,12 0-12-16,0 0 8 0,0 0 0 0,0 0-2 15,0 0-8-15,-13-3 7 0,13 3-1 0,0 0-4 16,-11 0-4-16,11 0 7 0,-8 0-4 0,8 0-3 16,-13 0 1-16,13 0 0 0,-14 0 4 0,7 0-6 0,7 0 3 15,-15 0 2-15,4 1 1 0,0 1-2 16,2-2-3-16,-3 2 6 0,4-1 1 0,-3-1 1 16,-1 0-1-16,-1 2 1 0,-1 0-5 0,1 0 5 15,2 0-6-15,-3 0-4 0,1 0 10 0,-2 0 0 16,0 1 1-16,1-1-1 0,1-1-5 0,2 0 2 0,-3 0 4 15,2 1-7-15,0 0 2 0,-1-1-2 16,2 1 4-16,-1 0 1 0,-3 2 1 0,3-3-4 16,1 2-8-16,-3 0 14 0,3-1-5 0,0 0 4 0,-1 0 0 15,3 0-5-15,1 1-2 0,8-3 2 0,-16 1 0 16,5 0 2-16,2 0 3 0,9-1 4 0,-14 1-9 16,5 0 2-16,1-1 0 0,8 0-3 0,-10 2 4 15,10-2-1-15,-11 2 5 0,11-2-4 0,0 0-4 16,-11 0-1-16,11 0 0 0,0 0 5 0,-7 3-2 15,7-3-2-15,0 0 4 0,0 0-3 0,0 0-1 16,0 0 2-16,0 0-4 0,0 0 5 0,0 0-3 16,0 0 2-16,0 0-2 0,0 0-3 0,0 0 7 15,0 0 0-15,0 0-4 0,0 0-1 0,0 0 0 16,0 0 1-16,0 0-7 0,25-5 3 0,-25 5 0 16,14-2 2-16,-8 1 0 0,-6 1-4 0,18-1 1 15,-11 0 1-15,4-1-3 0,2-1 7 0,-3 2-7 16,3 0 10-16,1-2-4 0,-1 0-1 0,0 0-3 15,1 0-2-15,-1 2 5 0,5-3-3 0,0 0 1 16,-6 2 3-16,5-3 1 0,-1 2-4 0,-3 0 0 16,1 1-2-16,-1 0-1 0,1-1-4 0,-1-1 11 15,1 1-2-15,-5 3 1 0,4-3-1 0,-3 3-8 16,-4-2 2-16,3 1-3 0,-9 1-2 0,12-1-5 16,-12 1 0-16,11-2-21 0,-11 2-45 0,0 0 145 0,9 2-74 15,-9-2-12-15,0 0-28 0,0 0 13 16</inkml:trace>
  <inkml:trace contextRef="#ctx0" brushRef="#br0" timeOffset="202804.53">13719 12828 1 0,'-7'2'19'16,"-3"0"4"-16,-1-2 0 0,-1 2 1 0,3-2-6 16,-5 2-3-16,8-1-1 0,-3-1 2 0,0 2-4 0,9-2 4 15,-14 1 1-15,14-1-3 0,-13 1-4 0,13-1-4 16,-14-1 5-16,14 1-2 0,-6 1-1 0,6-1-6 15,-7 3-6-15,7-3-11 0,0 0-4 16,-9 1-18-16,9-1-40 0,0 0 18 0</inkml:trace>
  <inkml:trace contextRef="#ctx0" brushRef="#br0" timeOffset="204040.33">13717 10384 13 0,'0'0'74'0,"0"0"-15"0,0-11 2 15,0 11-5-15,0 0-4 0,2-8-3 0,-2 8 3 16,0 0-11-16,0 0 0 0,0 0-10 0,0 0 3 16,0 0-1-16,0 0-7 0,0 0-3 0,0 0-1 15,0 0-1-15,0-7-12 0,0 7 9 0,0 0-9 16,0 0 3-16,0 0 1 0,0 0-1 0,0 0-6 16,0 0 0-16,0 0-6 0,0 0-4 0,0 0 9 15,10 23-1-15,-8-19 0 0,2 5-3 0,1 0-1 16,-1-1-1-16,0 4 4 0,4 0 3 0,-2 2-3 15,1 0-3-15,1 1-5 0,0 1 11 0,1-1-5 16,-1 0 5-16,4 1-6 0,-3 1 2 0,2-2-1 16,-1 1 5-16,-4 0-6 0,3-2 6 0,-1-3-1 15,0-1-8-15,0-1 7 0,-1-2-4 0,2 2-5 16,0-5 10-16,-4 3-5 0,3-1 7 0,-3-3-1 16,1-1-6-16,2 2 5 0,-1-3-9 0,1-1 9 15,1 0-2-15,-9 0-5 0,20-6-2 0,-9 2 9 16,-1-2 1-16,5-5-6 0,-1 0 3 0,4 0 5 0,0-7-8 15,1-1 0-15,-3 4 3 0,3-3-1 16,3-2-6-16,-4 1 2 0,3 0 6 0,-4 1 5 16,-1 3 13-16,4-3-11 0,0 1 6 0,1 0 0 15,-6 6 1-15,2-3-6 0,-2 4-1 0,-1 1 1 0,-1-1-2 16,-3 3-1-16,0 3 1 0,-5-2-11 16,-1 3 10-16,1-1-6 0,-5 4-1 0,8-5-10 15,-8 5-12-15,0 0-4 0,9 0 1 0,-9 0 11 16,0 0-19-16,0 0-5 0,0 0-14 0,1 14-16 15,-1-14-62-15,-10 13-138 0,8-5 61 0</inkml:trace>
  <inkml:trace contextRef="#ctx0" brushRef="#br0" timeOffset="204843.73">14409 10465 19 0,'0'0'38'0,"0"0"-3"0,0 0 0 16,0 0-8-16,0 0 3 0,21-4-3 0,-21 4-7 15,13-3-1-15,-4 3 1 0,2-3-1 0,0 0-4 16,0 1 1-16,1-1-7 0,1 0-6 0,1 1 8 16,-1-1-1-16,0 0-3 0,1 2 0 0,-1-4 4 15,1 3 2-15,-1-1-5 0,1 0-3 0,-1 1 0 16,-2 1-4-16,1-1 6 0,-1 0-1 0,-3 1-3 0,0 0 1 15,-8 1-4-15,15-2-5 0,-15 2 2 16,12 0-17-16,-12 0 11 0,7 2-4 0,-7-2-3 16,0 0-1-16,9 0-2 0,-9 0-3 0,0 0 3 15,0 0-5-15,0 0 3 0,0 0-20 0,0 0-43 0,0 0 19 16</inkml:trace>
  <inkml:trace contextRef="#ctx0" brushRef="#br0" timeOffset="205131.15">14672 10401 13 0,'0'0'20'0,"0"0"3"0,-10-1-3 16,10 1-4-16,0 0 2 0,0 0-5 0,0 0 0 16,0 0-8-16,0 0 8 0,0 0-5 0,0 0-3 15,0 0-1-15,-8 7 3 0,8-7-2 0,0 8-1 16,0-8 5-16,0 11-3 0,0-11 0 0,0 16-2 16,2-9 2-16,0 2-1 0,-1 1 8 0,-1 2-3 15,3-1 2-15,-1 1-4 0,1-1-2 16,-1 3 6-16,0 1-9 0,0-3 1 0,1 7 3 0,-2-7 0 15,1-1 0-15,0 5-7 0,0-3 6 0,1-2-4 16,-2 2 1-16,2-1 1 0,-1 4 2 0,0-4-7 16,-2-1 3-16,4 1 0 0,-3 0 5 0,1-2-4 15,-2-1-1-15,2 1 0 0,-2-1 4 0,0 3-3 16,0-5-5-16,0-7-9 0,-2 17-7 0,1-9-1 16,0-2 8-16,1-6-4 0,-5 10-7 0,5-10-22 15,-5 9-47-15,1-6 21 0</inkml:trace>
  <inkml:trace contextRef="#ctx0" brushRef="#br0" timeOffset="205347.28">14636 10828 11 0,'0'0'45'0,"0"0"-3"0,-5-9-2 16,5 9-1-16,0 0 0 0,-2-6 1 0,2 6 2 15,0-8-4-15,0 8-3 0,0 0 0 0,0 0-2 0,0 0-1 16,2-13 8-16,-2 13-4 0,4-6-7 16,-4 6-7-16,5-5 1 0,3 2-2 0,-8 3-2 15,11-7 1-15,-3 3-7 0,3-2 2 0,0 0-3 16,-2 2-4-16,3-1 9 0,-1 1-3 0,0 1-7 0,1-1-3 15,-1-1 0-15,3 1-2 0,-4 0 4 0,3 1-9 16,1-2-8-16,-2 0-4 0,-2 1-5 16,3 0 2-16,-5 0-11 0,4 1-6 0,-2-2 2 15,-1 0-5-15,-2 3-3 0,0-1 0 0,-2-1-43 0,-5 4-90 16,9-4 41-16</inkml:trace>
  <inkml:trace contextRef="#ctx0" brushRef="#br0" timeOffset="206041.49">14934 10623 18 0,'0'0'29'0,"0"0"-5"15,-4-11 0-15,4 11-6 0,0 0 1 0,-4-12 3 0,4 12-1 16,0-7 0-16,0 7 13 0,-2-8 12 0,2 8-1 16,-4-9-6-16,4 9 3 0,-4-8-1 0,4 8 5 15,-5-8-9-15,5 8-1 0,-4-6-4 16,4 6 1-16,0 0-5 0,-6-4-4 0,6 4 0 0,0 0-3 16,0 0-2-16,-4-7-8 0,4 7 3 0,0 0-8 15,0 0 3-15,0 0-7 0,-10 16 9 0,10-10-19 16,0-6 16-16,-3 14-5 0,3-3 3 0,-1-2 11 15,1 2-10-15,1 1 0 0,-1-2 4 0,1 6-11 16,-1-5 1-16,2-1-5 0,0 3 5 0,1-1-7 16,-2-3 23-16,-1 2-23 0,0 0 6 0,1-4 2 15,-1-7-1-15,0 13-1 0,0-3-1 0,0-4-12 16,0-6 18-16,-2 10-3 0,2-10 4 0,-5 6-8 16,5-6-1-16,-7 5 4 0,7-5-5 0,-9 3-4 15,9-3-1-15,-10 1-8 0,10-1 9 0,-14-1-1 16,8 2 6-16,6-1-3 0,-14 0 1 0,14 0 0 15,-11 1-4-15,11-1 5 0,-10-1-1 0,10 1-3 16,-9-1 7-16,9 1-8 0,0 0 4 0,0 0 3 16,-9-2 2-16,9 2-2 0,0 0-2 0,0 0 4 15,0 0 0-15,0 0-5 0,0 0 3 0,0 0 6 16,0 0-9-16,0 0-2 0,25-11 9 0,-16 8-5 16,2 1-1-16,1-2 5 0,-2-1 0 0,4 1-8 15,1-3 4-15,-1 4-2 0,0-5 2 0,2 2 7 16,0 1-12-16,1-3 13 0,-2-1-3 0,2 1-4 0,-1-1 1 15,0 1 5-15,-1 0-4 0,-2 1 3 16,-3 1-5-16,0-1 2 0,2 1 0 0,-3 0 0 16,-3 2-2-16,-1 0 0 0,2 0 5 0,-7 4-1 15,9-5-2-15,-9 5 10 0,3-6-4 0,-3 6-3 0,0 0 4 16,6-3 0-16,-6 3 1 0,0 0-1 0,0 0-8 16,0 0 0-16,0 0 3 0,0 0-2 15,0 0-8-15,0 0 10 0,0 0-2 0,-27 9 6 16,22-6-6-16,1 3 5 0,-1 0-2 0,-1-1-3 0,0 4-1 15,1 0-4-15,0-1 4 0,4 2-3 0,-3-3-1 16,2 3 7-16,0-1-4 0,-2 1-1 0,4-1 3 16,0 1 0-16,0-10 2 0,4 10-5 15,-2-3 5-15,2-2-1 0,-1 1-1 0,3 0 3 0,2-2 3 16,1-1-3-16,1 0 5 0,-2-1-7 0,5 2-2 16,-2-4 2-16,3-1 1 0,-1 2-3 0,-2-3 1 15,1-1 1-15,-1 2 4 0,1-2-7 0,-4 2-4 16,-8 1-4-16,15-2-4 0,-9 2-9 0,-6 0-23 15,11 0-65-15,-11 0-119 0,0 0 54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10-27T07:13:26.33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10243 6835 11 0,'0'0'87'16,"0"0"-2"-16,-4-8 7 0,4 8-18 0,0 0 4 15,0 0-12-15,0 0-3 0,0 0-11 0,0 0-3 16,0 0-9-16,0 0-2 0,0 0-3 0,0 0-4 15,0 0-7-15,0 0 1 0,0 0-9 0,0 0-7 16,0 0 0-16,0 0 0 0,0 0 2 0,0 0-6 16,0 0 6-16,0 0-4 0,0 0-1 0,0 0 0 15,0 0-1-15,7 23-1 0,-4-13-5 0,-2 2 2 16,2 3 11-16,2 1-7 0,-1 1-8 0,0 1 2 16,0 1 5-16,2 5 1 0,-1 0-1 0,-1 2 4 15,1-1-6-15,0 1-3 0,-1 0 4 0,2 1 2 16,-3-1-3-16,1 2-6 0,-2-2 7 0,3 1 5 15,-1-2-4-15,1 1-3 0,2-2 4 0,-5 1-2 0,-1-6 0 16,3 5 1-16,-2-6-5 0,-1 1 1 0,0-2 2 16,2-1 1-16,-3-1-1 0,1 3 0 0,0-7 0 15,1 0-5-15,-1-2-10 0,-1-1 19 0,0-8-2 16,1 11 11-16,-1-11-7 0,0 6 22 0,0-6 5 16,0 0-3-16,0 0-2 0,0 0 12 0,0 0-17 15,0 0 0-15,0 0-8 0,-15-22-3 0,10 13 1 16,-2-8-1-16,0 0-4 0,2-1 5 0,-3-8-9 15,-1 1 7-15,1 0-5 0,1-5 3 0,-1 2-16 16,0-2 19-16,-2 0-3 0,1-2-8 0,3-1 2 16,-3 0-1-16,4-1-1 0,-4-12-6 0,0 14 4 15,1 0 3-15,3-1 3 0,1 1-4 0,0 1 0 16,2 1-1-16,-2-2-5 0,1 7-2 0,2-4 8 16,1 3-2-16,0 6-5 0,1 3 4 0,2-2 0 15,-1 2-10-15,2-1 8 0,0 1 8 0,0 7-16 16,1-2 3-16,3 2-6 0,-1-3 11 0,1 3-1 15,-1 1 0-15,1 0-1 0,0 3-2 0,1-2 1 16,0 2-1-16,2 1-2 0,-2 1 5 0,2 1 1 16,0-1-7-16,-2 4-1 0,1 0 11 0,3 3-19 15,-3 0 12-15,1 2 3 0,1 0 3 0,1 5-4 16,1 2-2-16,-2 0 3 0,-2 3-2 0,1 2 3 16,-3 1 4-16,-1 1 3 0,1 5-2 0,-3 4-10 15,-2-10 14-15,1 10-3 0,0 0-3 0,-3 0-6 16,-1-1 4-16,-1-1 4 0,-1-6 1 0,1-4-4 0,-3 3-6 15,0 0 6-15,1-3 0 0,-4-1-2 0,4-4 4 16,-1-2 4-16,0 1 0 0,0-3-8 16,0-1 6-16,1-1-2 0,3-5 2 0,-8 7-5 0,3-6 3 15,5-1 2-15,-12 2-7 0,6-1-2 0,6-1 8 16,-14-3-3-16,14 3 3 0,-13-2 0 0,5 1-1 16,1-2-2-16,7 3-5 0,-12-4 11 0,7 2-3 15,5 2-6-15,-10-5 2 0,5 3 4 0,5 2 0 16,0 0-2-16,-11-3 5 0,11 3-13 0,0 0 5 15,-7-1-8-15,7 1 8 0,0 0 5 0,0 0-6 16,0 0 1-16,3 16 3 0,-3-16-10 0,8 15 11 16,-1-3-6-16,4 4-1 0,3 6 3 0,1 1 1 15,-1 2 1-15,3-2 2 0,-2 3-4 0,4 0 6 16,-2 3-6-16,0-3 1 0,2 0 9 0,-2 1-2 16,2-3-6-16,-4 1 5 0,2 2-1 0,-2-3-5 15,0 0 4-15,1 1 1 0,-2-2 0 0,1-2 5 16,-5-5-4-16,2 2-5 0,-2-1 1 0,5 4 10 15,-4-7-4-15,-4 1-3 0,2 1-7 0,-1-7-6 16,-2 3-10-16,-1-3-19 0,1 2-16 0,-1-5-23 16,1 2-17-16,-2 3-86 0,-3-5-194 0,2-3 85 15</inkml:trace>
  <inkml:trace contextRef="#ctx0" brushRef="#br0" timeOffset="347.8">10672 7435 143 0,'0'0'119'15,"23"-13"-13"-15,-10 6-2 0,4 2-9 0,2-3-7 16,0-2-6-16,6-4 1 0,5 3-3 0,2-5-13 16,-1 1 2-16,0 2-8 0,3-1-4 0,-4 1-3 15,5-2-11-15,-3 2-7 0,1 0-3 0,-4 3-22 16,-2-1-13-16,3 1-7 0,-3 1-13 0,-2 0-23 15,-6 5-22-15,-3 1-34 0,-3-1-81 0,-2 4-195 16,-2-2 87-16</inkml:trace>
  <inkml:trace contextRef="#ctx0" brushRef="#br0" timeOffset="676.85">10956 7320 53 0,'0'0'101'0,"0"0"-7"15,0 0-2-15,0 0 12 0,11 21-6 16,-8-12-6-16,0 2-11 0,4 4-13 0,-3-2 7 15,2 4-3-15,2 6-3 0,-2-5-10 0,5 5-2 0,-5 6-6 16,3-1-5-16,0-2-2 0,1 2-2 0,-2 0-6 16,1-2-5-16,1-1-2 0,0 2-3 0,-1-1-4 15,0-1-1-15,1 0 0 0,-5 0-3 16,3-7-24-16,-3 0-12 0,1 0-12 0,1-3-33 0,-2-3 7 16,-1-1-22-16,0 2-19 0,0-4-96 0,0 0-208 15,-2-2 93-15</inkml:trace>
  <inkml:trace contextRef="#ctx0" brushRef="#br0" timeOffset="1147.35">11277 7457 69 0,'0'0'124'16,"0"0"-17"-16,5 16-13 0,-3-3-10 0,2 2-7 16,-1 3-3-16,0 7-8 0,3 3-1 0,0 0-13 15,0 1-8-15,1 5 6 0,-2-2-1 0,1 1-8 16,0 2-7-16,0-1-3 0,2 0-3 0,-2-4 11 16,-1-1-16-16,3-1 0 0,1 0-6 0,-1-10 9 15,-1-1-13-15,1-2 6 0,-2 0-5 0,0-4 4 16,-1-6-1-16,-2 1-9 0,2-1 3 0,-1-1 2 15,-4-4-2-15,9 0-4 0,-9 0-7 0,14-13 7 16,-8 2 2-16,2-5-4 0,3-7-2 0,0-1-2 16,-3-2 5-16,2 3-2 0,-5 3-6 0,1 1 7 15,-1 3-2-15,-1-3 7 0,1 3-3 0,0 3 2 16,1 5 3-16,-4-1-6 0,3 1-3 0,-1 0 9 16,-2 3-10-16,1 0-5 0,-3 5 0 0,6-4 6 0,-6 4-7 15,11-2 2-15,-11 2-12 0,10 7 20 16,-4 0-4-16,2 0 1 0,-2 4-2 0,3 2 5 15,0 2-1-15,0-2-1 0,0 6 3 0,0-2 0 16,5 4-11-16,0 1 6 0,1 0-1 0,-6-3-1 0,4 4-27 16,-1-7-17-16,3 4-25 0,0 2 7 15,3-3-9-15,-6-5-16 0,-1 1-23 0,3-4-57 16,-1 1-180-16,-3-6 80 0</inkml:trace>
  <inkml:trace contextRef="#ctx0" brushRef="#br0" timeOffset="1551.59">12383 6939 22 0,'0'0'130'15,"0"0"-10"-15,0 0-19 0,0 0-1 0,0 0-13 0,0 0 4 16,0 0-13-16,27 7-8 0,-14-4 5 0,1-2-11 15,5 2-9-15,4-1 6 0,5 2-12 0,3-3-3 16,0-1-4-16,-1 1-3 0,3-1-3 0,-3 0-5 16,1 0-5-16,0 0 3 0,-1 0-12 0,3-1 7 15,-4 1-8-15,-2-3-9 0,-4 3-16 0,4 0-5 16,-7 0-23-16,0 0-5 0,-1 2-14 0,-6-2-10 16,0 2-15-16,-1 1-14 0,-1 0-75 0,-3 2-183 15,0-2 81-15</inkml:trace>
  <inkml:trace contextRef="#ctx0" brushRef="#br0" timeOffset="1819.91">12610 7251 121 0,'0'0'121'16,"0"0"-8"-16,0 6-18 0,0-6 0 0,0 0-2 15,11 8-13-15,-4-6 5 0,1 1 0 0,8 0-3 16,2-3-1-16,3 0-2 0,8-2-2 0,2-1-4 16,1-1-4-16,1-3 1 0,1 0-10 0,0-1-5 15,2-2-7-15,-4 2 1 0,1 1-11 0,-3-2-1 16,-1 1-6-16,-5 0-1 0,-4 3 0 0,-3 1-6 16,-4 1-16-16,-1 2-26 0,0 0-14 0,-3 1-26 0,-2 1-28 15,-7-1-6-15,11 2-30 0,-11-2-116 16,0 0-256-16,0 0 114 0</inkml:trace>
  <inkml:trace contextRef="#ctx0" brushRef="#br0" timeOffset="5833.8">14856 6067 59 0,'0'0'102'16,"-1"-12"-10"-16,0 7 13 0,1 5 1 0,-3-8-9 15,3 8 3-15,0 0-6 0,-2-15-12 0,2 15-7 16,-2-7-8-16,2 7-3 0,0 0-4 0,0 0-12 16,0-9 0-16,0 9-3 0,0 0-11 0,0 0 1 15,0 0-8-15,0 0-6 0,-2-8-12 0,2 8 7 16,0 0 5-16,0 0-7 0,0 0-3 0,0 0 1 16,0 0-6-16,11 17-1 0,-6-12-4 0,0 6 8 15,1 3-7-15,2 4 4 0,1-1-3 0,3 6 7 0,3 3-3 16,-3 0 0-16,-1 5-2 0,0 0-5 15,2 0 5-15,0 0-1 0,-1 3-4 0,-2-6 3 16,3 4 7-16,-2 0-2 0,2-1-6 0,-3-1-1 16,-1-2 0-16,1-3 5 0,2-1-5 0,-5-5 3 15,1-3-4-15,0 0 2 0,-2-7-2 0,-1 1 5 16,2-1-5-16,-5-4 7 0,2 1 5 0,-1-2-3 16,-3-4-2-16,6 5 5 0,-6-5 2 0,0 0-10 15,0 0 4-15,10-13 0 0,-7 2-1 0,-2-6 6 0,-1 0-10 16,2-8 0-16,-2-1-5 0,0-2 8 15,0-3-2-15,-2 2-4 0,2 0-5 0,2 0 5 0,0 0 5 16,-2 1 1-16,0-1 1 0,1 2 3 0,-1 2 11 16,2 5 5-16,-1 4-6 0,1-5-2 0,-2 5-3 15,3-1 2-15,-3 0-5 0,0 8-1 0,2-1-8 16,0 1 3-16,-2 3 2 0,0 6-6 0,1-13-9 16,-1 13-15-16,1-11-21 0,-1 11 7 0,5-4-15 15,-5 4-16-15,0 0 4 0,0 0-19 0,0 0-13 16,21 14-9-16,-17-9-21 0,1 6-69 0,-1 2-209 15,-1-3 93-15</inkml:trace>
  <inkml:trace contextRef="#ctx0" brushRef="#br0" timeOffset="6369.92">15375 6442 51 0,'-1'17'67'0,"1"-17"-9"0,-2 12 8 0,2-4-8 16,-1 2-9-16,-2 1-6 0,3 1 0 0,-2 4-6 16,1-4-1-16,-1 3-7 0,1 3-1 0,1-2-7 15,0-3 4-15,1-2-1 0,-1 4-3 0,3-2-1 16,-3-2-3-16,4 0-1 0,-2 0-2 0,1-2 8 16,0 1-13-16,0-1-1 0,1-3 1 0,0-1 7 15,0 0-1-15,-4-5-10 0,6 5 4 0,-2 0-6 16,-4-5 6-16,9 3-4 0,-9-3 3 0,8 1-3 15,-8-1 5-15,0 0 1 0,16-7 11 0,-12 2-12 0,0-4-3 16,2 2-7-16,-1-2 10 0,-2-1-8 16,1-1 6-16,-2 0-5 0,0-3 4 0,0-1-3 15,0-2-1-15,-1 2 1 0,-1-3 3 0,-3 3-7 16,1-1 3-16,0 4 8 0,0-1 0 0,-2 2-2 0,1 2 2 16,-1-3-1-16,-3 3-11 0,6 3 4 0,-2 0 8 15,3 6-9-15,-7-9 6 0,7 9 3 16,-6-9-5-16,6 9 1 0,-5-3-19 0,5 3 9 15,0 0-11-15,-13 3-3 0,13-3-6 0,-7 7-1 0,3-3-13 16,-1 2-5-16,5-6-15 0,-4 12-19 0,1-5-50 16,-2 0-135-16,3 1 60 0</inkml:trace>
  <inkml:trace contextRef="#ctx0" brushRef="#br0" timeOffset="6829.27">15703 6410 60 0,'0'0'75'16,"0"0"-5"-16,0 0-6 0,0 0-6 0,0 0-14 15,0 0-3-15,0 0-3 0,0 0-6 0,0 0 5 16,0 0-8-16,-19 18-1 0,13-9-4 0,1 0-1 16,-1 1-2-16,4 2 5 0,-4 2-5 0,-1 3 0 15,3-1 3-15,1 4-14 0,-2-3 9 0,3 1-5 16,0 1 6-16,0 0-6 0,2-2-3 0,2 0 0 15,0-4-1-15,2 2 7 0,-1-5-5 0,2 1-8 16,2-2 6-16,2-1 11 0,1-1-10 0,2-1 3 16,6-2-2-16,0-1-6 0,0-2-6 0,3-2 10 15,7-2-5-15,-8-2 7 0,0 0-9 0,2-1-3 16,-2 1 6-16,-1-2 3 0,1 2-1 0,-4-1-8 16,2 0-3-16,-6 2 9 0,-1-2-6 0,-1 3-12 15,-10 3-9-15,15-4-14 0,-12 2-14 0,-3 2-7 16,9-4-17-16,-9 4-54 0,0 0-139 0,0 0 62 15</inkml:trace>
  <inkml:trace contextRef="#ctx0" brushRef="#br0" timeOffset="7412.92">14721 7323 100 0,'0'0'144'15,"0"0"4"-15,-9 0-10 0,9 0-6 0,0 0-24 16,0 0-4-16,-11-2-26 0,11 2 7 0,0 0-12 15,0 0-7-15,0 0-1 0,0 0-14 0,0 0-3 16,31-11-3-16,-12 7-8 0,3-3 1 0,10-1-6 16,1-3-8-16,18-2-3 0,3-3 4 0,2 0-10 15,5-4-2-15,27-5 3 0,-25 6-5 0,29-5-7 16,0 0 5-16,-4 0-4 0,-1-2-8 0,-23 10 6 16,28-10-4-16,-2 1 6 0,-26 9-6 0,29-9 7 15,-7 5 2-15,-25 6-10 0,25-11 6 0,-24 11-8 16,-3 1 5-16,2-6 5 0,-3 9 1 0,-2 0-5 15,-2 1 3-15,-16 2-7 0,-1-2 12 0,-4 4-10 16,1 0 0-16,-5-1 1 0,-9 2-3 0,-3 1 1 16,-2 2-6-16,-4-1 3 0,-5 0-18 0,-6 2-8 0,11 0 9 15,-11 0-2-15,0 0-14 0,0 0-18 16,0 0-18-16,-19 10-19 0,4-5-24 0,-5 2-84 16,-9-1-216-16,3 3 96 0</inkml:trace>
  <inkml:trace contextRef="#ctx0" brushRef="#br0" timeOffset="8031.79">15292 7561 39 0,'0'0'90'0,"0"0"-10"0,0 0-4 15,0 0-4-15,19-6-5 0,-11 2-6 0,6 0-4 16,2-2-4-16,1 1 2 0,6-2-10 0,6-2-4 15,-3 3 2-15,3-3-8 0,2-1-3 0,5 0-8 16,-2-2-2-16,-3 3 1 0,0-1 1 0,-1 2-5 16,1-1-6-16,-3 3-5 0,-2-2-12 0,1 2-9 15,-7 2-6-15,0 1-20 0,-2-2 4 0,-4 3-19 16,0-1-16-16,0 3-55 0,-3-3-134 0,-4 2 60 16</inkml:trace>
  <inkml:trace contextRef="#ctx0" brushRef="#br0" timeOffset="8353.71">15686 7437 61 0,'0'0'141'0,"0"0"4"16,0 0-4-16,0 0-6 0,0 0-13 0,0 0-12 15,0 0-7-15,0 0-15 0,0 0-13 0,0 0-8 0,0 0-5 16,0 0-4-16,0 0-8 0,0 0-4 0,16 24 2 16,-11-18-5-16,2 4-5 0,-1 0-5 0,4 4 2 15,0 1-5-15,-1 0-9 0,-1-1 2 0,4 2-8 16,-5 4 4-16,5-2 0 0,-3 5-2 0,-2-7-3 16,1 3 1-16,1-1 0 0,0 6 1 0,-3-5-5 15,2 4-4-15,2 0 1 0,-5-4-6 0,3 4-13 16,-3-4-19-16,1 1-11 0,-3-4-27 0,2 0-11 15,-2 2-13-15,-2-1-15 0,0-2-15 0,-1-4-93 16,-1 1-230-16,-2-1 101 0</inkml:trace>
  <inkml:trace contextRef="#ctx0" brushRef="#br0" timeOffset="8589.43">15622 8061 134 0,'-3'-7'144'0,"3"7"0"0,0 0-17 15,0 0-12-15,18-10-12 0,-9 4-11 0,1 1-8 16,7-1-2-16,-1 1-10 0,3-3-5 0,2 0-6 16,4-5-14-16,-5 9 7 0,6-4-20 0,-4 4-15 15,4-5-13-15,-6 5-9 0,1-4-8 0,5 2-21 0,4-1-21 16,-11 1-21-16,3 1-4 0,-2 0-28 15,-3 0-66-15,-3 2-185 0,3-3 81 0</inkml:trace>
  <inkml:trace contextRef="#ctx0" brushRef="#br0" timeOffset="8983.41">16130 7751 131 0,'0'0'122'16,"-10"0"-9"-16,10 0-6 0,-8-2-13 0,8 2 9 16,0 0-1-16,-13 1-7 0,13-1-14 0,-10 3-9 15,10-3-6-15,-5 7-5 0,3-2-6 0,2-5-6 0,-4 12 0 16,4-7-9-16,0-5-1 0,4 14-8 0,-3-7-3 16,3 2-4-16,2 0 0 0,-2-2-2 15,4 2-2-15,-1 0-2 0,2-1 4 0,1 1-13 0,3 1 1 16,0-4 2-16,-1 1-1 0,-2-1-5 0,1 1 4 15,-2-1-7-15,0-2-8 0,1 2 5 0,-1 0-3 16,-2-2 1-16,-2 0 5 0,0 0-2 0,-1 2-11 16,-2 0 6-16,-2-6 2 0,0 9-1 0,0-9-3 15,-6 13 4-15,0-6-2 0,0 0 2 0,-4 1 1 16,0-2-5-16,1 2 13 0,-3-1-7 0,1-2-2 16,1 2 3-16,-1-4 0 0,0 4-1 0,0-4-2 15,2 1 0-15,1-1 0 0,3-1 7 0,5-2 2 16,-8 2 0-16,8-2-17 0,-6 4-11 0,6-4-19 15,-7 2-14-15,7-2-25 0,0 0-8 0,0 0-7 16,0 0 0-16,21-10-94 0,-11 5-202 0,3-1 89 0</inkml:trace>
  <inkml:trace contextRef="#ctx0" brushRef="#br0" timeOffset="9289.66">16658 7732 51 0,'4'-3'123'16,"-2"-2"-10"-16,-2 5 8 0,4-6 7 0,-4 6-2 0,0 0-11 15,4-8-12-15,-4 8-11 0,0 0-9 0,0 0-10 16,-10-5-6-16,10 5-10 0,0 0-4 16,-17 4-11-16,11-1-1 0,-2 3-8 0,0 3 1 15,1-4 2-15,-2 5-4 0,-1 4-2 0,1 1-2 0,0 2-4 16,2 1 1-16,0 1 0 0,1 1-6 15,4-1-3-15,1 7 0 0,-2-3-2 0,7 2-5 16,-2-9 3-16,2 0 3 0,3-2-11 0,3 1 8 0,3-4-1 16,1-1 2-16,6-3-5 0,8 1-2 0,-2-4-12 15,3-4-1-15,1 0-8 0,-2-4-35 0,5-2-4 16,-1-3-34-16,1-1-22 0,-3 0-34 0,-5-3-79 16,3 0-241-16,-5 0 106 0</inkml:trace>
  <inkml:trace contextRef="#ctx0" brushRef="#br0" timeOffset="10710.84">17521 7973 22 0,'0'0'96'0,"2"6"-15"0,-2-6 4 0,0 0 8 16,0 0-9-16,0 0-24 0,0 0 17 0,0 0-8 15,0 0-10-15,0 0-3 0,0 0-2 16,0 0-11-16,0 0-3 0,0 0-2 0,11-1-1 15,-11 1-8-15,20-5 3 0,-2 0-18 0,2 1 6 0,10-5 5 16,0 2-10-16,6-2 7 0,2-1-5 0,-1 0-11 16,12 0 6-16,1-4 2 0,-13 5-4 0,14-6-1 15,-13 7 10-15,0 0-12 0,0-1-2 16,-3 0 0-16,1 4 1 0,-4-2-3 0,2 3-4 0,-5-4-15 16,-1 1 1-16,-1 4-15 0,-7 0 2 15,-2-1-11-15,0-2-5 0,-4 4-10 0,-3 0-3 0,0-2-6 16,-3 3-1-16,-3-1-2 0,-5 2-11 0,9-6-42 15,-9 6-128-15,1-8 57 0</inkml:trace>
  <inkml:trace contextRef="#ctx0" brushRef="#br0" timeOffset="10983.41">17978 7629 50 0,'-18'0'96'0,"2"-1"-5"16,2 2 5-16,3 1-18 0,4-1 3 0,7-1-27 15,-13 1 5-15,8 1-4 0,5-2-8 0,-5 3 3 16,5-3-5-16,0 0-11 0,9 16 5 0,3-10-12 16,2 3 0-16,12 3-2 0,3-3 3 0,5 0-1 15,5-2-3-15,0-1-10 0,12 4-2 0,-14-4 6 16,2-1-7-16,0 2-1 0,-2-2 9 0,-1 1-7 16,-3 0-2-16,-1 2-4 0,-10-5 0 0,6 7-5 15,-9-2 1-15,0-1 3 0,-9 0 2 0,4 4-5 16,-6 0 1-16,-2 3-2 0,-1-3 1 0,-5 6 0 0,-3-1-18 15,-4 3-16-15,-6 3-11 0,-4 0-25 0,-3-1-15 16,-7-1-73-16,2 0-169 0,-8-2 75 0</inkml:trace>
  <inkml:trace contextRef="#ctx0" brushRef="#br0" timeOffset="12781.77">19866 7419 73 0,'0'0'87'0,"0"0"-6"0,0 0 4 0,0 0-6 0,0 0-11 15,4-5 3-15,-4 5-4 0,0 0-6 0,0 0 4 16,0 0-8-16,0 0-5 0,0 0-12 0,0 0-9 16,0 0 1-16,0 0-5 0,0 0-7 0,-15-7-5 15,15 7 7-15,-10-1-16 0,10 1 14 0,-11 1-5 16,11-1-3-16,-18 4 2 0,9-2-7 0,-4 0-2 15,2 3-7-15,-6-1 7 0,4 1-3 0,1 1-11 16,-5 1 18-16,5-3-13 0,2 2 15 0,-2 2-1 16,2-3-1-16,3 0-17 0,-1 4 8 0,3-2-6 15,1-2 11-15,0 3 0 0,4 0-7 0,2 3 7 16,-1-1-1-16,2 0-2 0,4-3-6 0,1 3 5 16,5 0-4-16,2 2-6 0,0-1 14 0,4 0 3 0,6 2-18 15,-3 0 13-15,2-2-2 0,-6 2 0 0,5 2-5 16,-4-5 4-16,2 4 1 0,-4 1-4 15,1-5-2-15,-3 4-4 0,1-3-3 0,-2 2-2 16,-2 3 12-16,-1-3-13 0,-2 2 1 0,-2-2 11 0,-3-2-5 16,0 2-12-16,-1-2 7 0,-3 1 6 0,-2 0-2 15,0-3 2-15,-5-1-4 0,0 1 2 16,-1 0 4-16,-1-2-18 0,-2-1 22 0,-2 0-7 16,1 0 5-16,-6-4-2 0,2 2 5 0,-1-1-7 0,-2-2 5 15,2 1 5-15,3-3 1 0,0 1 2 0,3-1 4 16,-2 0-8-16,1 0 18 0,5-1 6 0,-5 1-7 15,6-3 9-15,-1 1-5 0,7 3 2 0,-10-8 1 16,8 3-7-16,2 5 0 0,-1-12 0 0,4 4-6 16,5-1-3-16,0 0 0 0,5-2-1 0,2 2 1 15,4-9 2-15,5 4-4 0,1-2-10 0,0 0 5 16,3 3 5-16,-1-4-14 0,2-1 3 0,-3 4 9 16,2-2-2-16,-1 3-8 0,-3-4 3 0,2 2-3 15,-2-1-7-15,2 0-1 0,-2-3 0 0,-1 2 9 16,-3-1-10-16,-2-2 0 0,3 1-6 0,-5-1 3 15,-2 5 5-15,-2-6-3 0,2-2-9 0,-6-1 7 16,-2 5 5-16,0 1-2 0,-3-8-4 0,2 1 9 16,-4 5 0-16,1 0-1 0,-2-5-5 0,-3 0 7 15,-1 7-3-15,-1-1 6 0,1 1-3 0,3 2 0 16,-3 5 14-16,2-1 7 0,-2 4 6 0,1 0-4 16,2 3-5-16,1 5 2 0,-3-10 13 0,-2 5-19 15,5 5-2-15,0 0-6 0,0 0 2 0,0 0 2 16,0 0 0-16,0 0-1 0,0 0 2 0,17 33 0 15,-9-10 2-15,-1 3-7 0,3 2 7 0,2 1-4 0,-1 3 2 16,-2 2-6-16,4 8 2 0,-1 3 6 16,-3-11-8-16,0 2 7 0,3 9 0 0,-3-13-10 15,-2 3 13-15,0-4 4 0,2 2-13 0,-1-2 4 16,0-4-3-16,-4-1 12 0,1-8-10 0,1 1 4 0,-4-7-5 16,1-1 1-16,0-1-5 0,-1-1 9 0,-1-3-6 15,1-1 8-15,-2-5-2 0,2 9 17 16,-2-9 4-16,0 0-4 0,0 0-1 0,0 0-5 0,0 0 0 15,0 0 4-15,0 0-13 0,-5-34 4 0,5 18-2 16,-4-3 0-16,3 1-2 0,0 3 3 0,1-3-1 16,1 2-4-16,-1 1 2 0,3-3-2 0,-1 5 3 15,2-2-1-15,-1 2 12 0,0 2-5 0,1 2 3 16,3-1-1-16,-1 1-6 0,-1-1 5 0,2 2-9 16,-2 1 0-16,0 3-2 0,-2 0-2 0,-3 4-1 15,8-6-5-15,-3 3 5 0,-5 3-5 0,9 0 1 16,-9 0 6-16,12 6 4 0,-6-3-10 0,-1 3 6 15,3 1-2-15,2 6-1 0,-5-3 4 0,2 4-7 16,-2-3-1-16,1 7-3 0,1-3 7 0,-4-2 2 16,3 5-9-16,-3-1-5 0,1 2-2 0,1-1-36 15,2-2 4-15,-4 0-16 0,1 0-19 0,0-3-3 16,0-1-12-16,0-1-94 0,1 1-204 0,-1-3 90 16</inkml:trace>
  <inkml:trace contextRef="#ctx0" brushRef="#br0" timeOffset="13636.79">21017 7642 10 0,'0'0'108'16,"-7"-4"-12"-16,0 1 4 0,7 3-6 0,-14-6-1 15,5 6 2-15,0-4-8 0,-1 4-7 0,10 0-10 0,-18 3 9 16,8 0-19-16,-1 1-10 0,0 1-5 0,2-1-3 16,-1 3 1-16,1-1 4 0,1 2-14 15,1 2-1-15,-2 1-4 0,2-1-4 0,1 6 1 0,1-1-4 16,1 0-3-16,0-3-2 0,3 2 3 0,0-3-10 16,2 0 7-16,0 2-6 0,3-3 1 0,0 2-3 15,1-2 0-15,0 1 6 0,2-3-2 16,-1-1-2-16,3-1-8 0,0 1 2 0,0-4 4 0,2 0 2 15,1 0-3-15,2-2 0 0,-3-1-1 0,2-1-4 16,1-2-7-16,-1 0-1 0,5-3-5 0,-3-2 6 16,0-4-21-16,1 2 7 0,-2-3-3 0,-3 1 8 15,1-1 0-15,-2-3-4 0,-1-2 5 0,0 3 2 16,1 2-2-16,-5 1 17 0,2 2-8 0,-1 1 4 16,-2-1 2-16,1-2-1 0,-1 6-4 0,0-3-3 15,-2 3 5-15,1-1 8 0,-3 7-9 0,4-7 4 16,-4 7-4-16,2-8 0 0,-2 8 2 0,0 0-3 15,7-3 2-15,-7 3-5 0,0 0 6 0,15 7-6 16,-7 0 5-16,-1 1-3 0,3 0 11 0,3 3 0 16,-1 5-10-16,-2-4-4 0,0 2 12 0,2 3-4 15,-3 0-8-15,-2-1 15 0,1 1-12 0,0-3 5 16,-2 3-9-16,-2-5 2 0,0-1 5 0,0-2-6 16,-2-1-4-16,1-2 6 0,-2-1 0 0,-1-5-1 15,5 10-1-15,-5-10 15 0,3 3-7 0,-3-3 3 16,0 0-14-16,0 0 9 0,0 0-4 0,0 0 6 15,0 0-6-15,0 0 3 0,0-30 2 0,0 24 3 16,1-4-2-16,-1 0 1 0,1-2 1 0,2 1 7 0,-1 2-5 16,2-3-6-16,0 0-2 0,4-3 3 0,2 1-5 15,-1-1 12-15,1 0-6 0,7-4-1 16,-3 4 0-16,5-8 1 0,1 2-1 0,0 3-3 16,1-1 9-16,3 0-4 0,-3-2 4 0,1 2-6 0,-1-1-6 15,-3-3 6-15,1 0-1 0,-2 2 1 0,-3-2-7 16,0 1 6-16,-2-2 2 0,-1 1-9 15,-3 5 1-15,1-6 10 0,-5 6 0 0,0 1-16 0,-2 2 16 16,-1-1 6-16,-1-1-9 0,-1 4 9 0,-3 2 4 16,3 0 4-16,-3 1-10 0,1 3 13 0,1 1 16 15,-1 0-2-15,3 6-1 0,-5-10 0 0,5 10-10 16,-3-7-3-16,3 7-1 0,0 0-7 0,0 0 1 16,0 0-5-16,-12 14 0 0,9-1 3 0,1 5 0 15,-2 5 0-15,0 6-3 0,3-2-3 0,0 3 0 16,1 0 6-16,1 2-3 0,-1-1-2 0,5 4-2 15,-2-4 0-15,0 5 2 0,1-4 3 0,1 0-13 16,-2-7-20-16,1 4-13 0,3-4-4 0,0-1-16 16,-2-5-11-16,-2-4-18 0,2 2-20 0,-3-8-13 15,1 5-77-15,-2-3-212 0,-1-4 94 0</inkml:trace>
  <inkml:trace contextRef="#ctx0" brushRef="#br0" timeOffset="13795.24">21538 7529 148 0,'0'0'178'0,"11"-11"-29"15,-1 6-28-15,5-4-42 0,2 0-20 0,10 1-2 16,1-1-20-16,3 1-24 0,-1 1-33 0,2 1-16 0,0 1-38 16,-2 1-45-16,-1 1-128 0,-1 0 57 15</inkml:trace>
  <inkml:trace contextRef="#ctx0" brushRef="#br0" timeOffset="14505.28">22433 7506 28 0,'0'0'83'0,"2"-7"-6"0,-2 7-1 0,0 0 3 0,2-10-6 16,-2 10-7-16,0 0-6 0,-2-11-6 0,2 11-2 16,0 0-11-16,-8-8 2 0,8 8-7 0,-10-3-5 15,10 3 0-15,-14 0-9 0,5 0 3 0,1 3-6 16,-2-1-3-16,-2 3 5 0,1 3-6 0,-1-2 5 15,1 6-6-15,2-2-3 0,-4 2 1 0,3 2 7 16,2 1-5-16,2 1 6 0,-1 4 0 0,6-4-18 16,1 0 19-16,1 0-12 0,2 2 1 0,3-2 6 15,2-2-6-15,2 0 1 0,3-4-2 0,2 2 1 16,4-5 5-16,1-1-8 0,0-1 1 0,2 0-4 16,6-3 1-16,-1 1-5 0,0-4 2 0,1-2 3 15,-1-1-1-15,-1-1-7 0,3-3 4 0,-3 1-9 16,1-4-3-16,-8 3-2 0,-1-5-1 0,-1 1 4 15,0 1 3-15,-5-2 3 0,2-3-7 0,-5 2 19 16,-1 1-2-16,0-2-1 0,-5 2 19 0,0 6-5 16,0-5 3-16,-3 2 1 0,-2-2-7 0,2 12 10 0,-2-14 8 15,0 6 19-15,2 8 8 0,-5-13-8 0,3 9-4 16,2 4-7-16,-8-10 1 0,8 10-9 16,-2-7-6-16,2 7-7 0,0 0 3 0,-7-3-8 0,7 3 3 15,0 0-3-15,0 0 6 0,-6 17-12 0,6-10 5 16,1 5 2-16,0 0-9 0,2-1 0 15,3 8 2-15,-2-2 5 0,5 0-10 0,-3-1-8 16,2 1-26-16,-1-3-13 0,3 1-10 0,-1 1-28 0,2-3-14 16,-1-2-18-16,-2-1-26 0,-2-2-87 0,0-1-244 15,-1-1 108-15</inkml:trace>
  <inkml:trace contextRef="#ctx0" brushRef="#br0" timeOffset="14714.81">22821 7339 139 0,'0'-11'205'0,"0"11"-34"0,-2-7-39 0,2 7-25 16,0 0-20-16,0 0-20 0,2-10-16 0,-2 10 1 15,0 0-9-15,0 0-4 0,0 0-14 0,0 0-15 16,14 14-24-16,-7-6-19 0,0 4-29 0,0 0-30 15,1 4-63-15,1 0-167 0,-1-2 74 0</inkml:trace>
  <inkml:trace contextRef="#ctx0" brushRef="#br0" timeOffset="15059.03">23178 7506 139 0,'13'4'117'0,"-5"1"-15"0,-2-1-7 16,4 5-25-16,-2-2 5 0,-1 3-3 0,3 4-5 15,-3 1-21-15,0 1 2 0,-2 0-4 0,4-2 1 16,-5 2-7-16,1-3-2 0,-1-2-8 0,-2 1 0 16,2-2-1-16,-3-2-3 0,2-1-1 0,-2-1-4 15,-1-6 3-15,4 8-3 0,-4-8 14 0,0 7 16 16,0-7-2-16,0 0-3 0,0 0-13 15,0 0 0-15,0 0-5 0,-3-26 1 0,1 16 1 0,2-2-8 16,-1-4-2-16,1-3 3 0,-2 4 0 0,2-2 2 16,2-1-2-16,-2 3 10 0,1 2-6 0,3 0-3 15,-2-2-7-15,5 4 2 0,-2 0-5 0,1 0-12 16,3-2-4-16,0 3-10 0,0 2-18 0,1 0-6 16,2 1-18-16,0 3-23 0,0-1-20 0,1 1-14 15,-2 2-106-15,2 2-236 0,-3-2 104 0</inkml:trace>
  <inkml:trace contextRef="#ctx0" brushRef="#br0" timeOffset="15797.11">23627 7374 17 0,'-1'-6'129'0,"1"6"-7"0,0 0 0 15,-5-7-16-15,5 7-11 0,0 0-10 0,0 0-16 16,0 0-4-16,0 0-11 0,0 0-3 0,0 0-2 0,-12 13-11 16,7-5 8-16,2 3-5 0,0 0-7 0,-1 0 5 15,-1 6-11-15,1 1-5 0,-1-1-3 0,1 1 0 16,-1 1 3-16,4 1-3 0,-2-2-7 15,3-1 1-15,0 1 0 0,1-2-1 0,3 4-7 0,1-4 8 16,-1 0 1-16,1-1-9 0,0-3 8 0,-1-2-4 16,1-2 2-16,0 3-2 0,3-3 0 0,-2-1-1 15,3-1-1-15,-1-1 1 0,2-3-1 0,0 1-1 16,4-2-1-16,-1-1-2 0,0-1-9 0,1-2-7 16,3-1 3-16,-2-6-3 0,-2 1-2 0,2-1 4 15,-2 0-2-15,-2-6 2 0,0 2 0 0,-1 0 2 16,0 0-5-16,-1 0 6 0,-1 0 2 0,-2 2-4 15,0 2 9-15,-2-3 3 0,0 3-5 0,-1-1 10 16,-1 3-5-16,1 0 15 0,-2 2 7 0,-1 6 11 16,3-12-3-16,-3 12-5 0,2-6 0 0,-2 6-3 15,0 0-14-15,2-9 3 0,-2 9 4 0,0 0-9 16,0 0 5-16,0 0-3 0,0 0-8 0,0 0 11 16,-6 36-9-16,8-25 1 0,-4 1 5 0,4-2-4 15,2 8-4-15,-3-3-2 0,0-2 3 0,4-1-3 16,0-2 8-16,-1 2-3 0,2 0-2 0,1-3-2 15,-1 1 4-15,3-1-4 0,-1-3 4 0,0 3-3 16,3-5-11-16,-2-1 2 0,3-3-8 0,-1 0-10 16,0-3-25-16,1 0 23 0,-1-4-22 0,4-2 9 15,-2-3 3-15,-1-3-1 0,0 3 8 0,0-2 1 16,-1 1 2-16,0-2 5 0,-6 3 5 0,2 2 5 16,-1-1 7-16,-1 2 13 0,-1-1 15 0,1 1 22 15,-2 5 11-15,-3 4 3 0,1-9-4 0,-1 9-3 0,4-5-8 16,-4 5-7-16,0 0-4 0,4-6-3 0,-4 6-7 15,0 0-5-15,0 0 0 0,0 0 0 16,0 0-5-16,0 0-6 0,0 20 7 0,0-20 1 16,-2 19 2-16,2-8-6 0,0 3-1 0,2 3-2 0,-1-6-7 15,1 4-5-15,1-5-10 0,1 2-22 0,-2 0-17 16,3-1-6-16,-1 5-25 0,1-6-10 0,-1-1-13 16,-3-3-22-16,4 2-103 0,-4-2-249 15,-1-6 110-15</inkml:trace>
  <inkml:trace contextRef="#ctx0" brushRef="#br0" timeOffset="15993.01">24205 7140 139 0,'0'0'190'16,"0"-11"-48"-16,0 11-39 0,0 0-13 0,0-10-43 15,0 10-21-15,0 0-10 0,3-6-6 0,-3 6-9 16,0 0-5-16,0 0-16 0,0 0-25 0,13 16-72 16,-10-7-125-16,-1 3 57 0</inkml:trace>
  <inkml:trace contextRef="#ctx0" brushRef="#br0" timeOffset="16425.08">24524 7684 95 0,'8'-7'88'0,"-3"0"1"0,1-3-10 15,-2 3-8-15,5-10-1 0,1 3-5 0,-2-1-7 16,1-2 2-16,1-8-6 0,0 2-7 0,1 0-2 15,0-3-11-15,-3 0 7 0,-1-2-7 0,2 0-7 16,0-2-8-16,-1 0 17 0,0 0-5 0,-4 2 9 16,-2 0 0-16,1 1 22 0,-1-2 6 0,-4 4 2 15,2 8 8-15,-2 0 11 0,0-1-1 0,2 3-9 16,-1 4 7-16,-2 1 2 0,3 0-11 0,-2 1 2 16,2 9 3-16,-2-12-6 0,0 7-10 0,2 5-14 15,0 0-2-15,0 0-12 0,0 0-4 0,0-9-4 16,0 9-4-16,0 0-5 0,0 0-3 0,-2 35-1 15,1-16 4-15,1 8-5 0,-1 1 1 0,-2 2 4 16,4 4-7-16,1-2-2 0,-1 5 10 0,3-2-17 16,0 11-6-16,-2-10-10 0,7 11-9 0,-6-13-10 15,2-1-8-15,0 0-12 0,0 0-14 0,0-1-14 16,0-1-3-16,3-1-15 0,-2-6-19 0,-2-6-13 16,0 1-16-16,0-3-11 0,-2-3-114 0,0 0-292 15,-1-3 129-15</inkml:trace>
  <inkml:trace contextRef="#ctx0" brushRef="#br0" timeOffset="16606.66">24538 7424 45 0,'3'-13'218'0,"2"8"-20"15,5-1-23-15,0-1-26 0,8 3-12 16,9-2-16-16,1 0-16 0,3 3-20 0,1-1-39 0,4 1-19 15,-1 3-21-15,18-4-29 0,-2 2-35 0,-12 2-36 16,12 0-96-16,-13 2-206 0,0 0 92 0</inkml:trace>
  <inkml:trace contextRef="#ctx0" brushRef="#br0" timeOffset="17781.79">25904 7542 2 0,'0'0'79'16,"8"2"-11"-16,-8-2 10 0,8 1-14 0,-8-1-4 16,0 0 8-16,11 2-8 0,-11-2 4 0,9-2 0 15,-9 2-1-15,0 0-21 0,14-1 10 0,-10-2-7 16,-4 3-2-16,6-6-8 0,-6 6-3 0,7-7 2 15,-5 1-5-15,1 2 5 0,2-4-9 0,-5 8-4 16,0-14 0-16,2 7-6 0,-2 0-4 0,0 7 4 16,-2-14-14-16,-3 7 11 0,2 1-6 0,3 6-3 15,-6-8 5-15,1 3-2 0,-3 2 3 0,3-1-6 16,5 4-5-16,-14-4 4 0,6 2 0 0,8 2 3 16,-15 4-12-16,7-2 8 0,-1 2-3 0,3 2-4 15,-4 1 9-15,1 2-1 0,1 0 2 0,3 7-2 16,-2-5 1-16,3 7 1 0,1 0-1 0,1-2 4 0,2 9 5 15,2-8-10-15,1 2 8 0,3-1 6 16,0-4-4-16,4 3-2 0,1-2-9 0,-1-1 4 16,5-1 1-16,-1-2 0 0,1 1-1 0,1-5-2 0,2 2 9 15,-2-2-7-15,3 0 1 0,-2-2-2 0,2-1-4 16,-2 0-1-16,3-4-7 0,-7 1-3 0,4-2 2 16,-4-1-3-16,1 0-4 0,-2-3-2 15,-1-2-1-15,-1 1-4 0,-1-1-6 0,-1-3 9 0,-1 0 7 16,-5-2-11-16,4-4 8 0,-4 4 0 0,0-1 10 15,0-3 7-15,-2 5 15 0,-4-5-3 0,1 4-1 16,1-1 8-16,-3 3 5 0,3-3 6 0,-5 3-6 16,5 1-2-16,-2-1 22 0,0 1 8 0,3 4 3 15,1 5-7-15,-4-12-4 0,-1 7 5 0,5 5 1 16,-3-8-3-16,3 8-4 0,-2-7-9 0,2 7-3 16,0 0-3-16,0 0-4 0,0 0-9 0,0 0 3 15,0 0 3-15,0 0-7 0,0 0-4 0,19 19 3 16,-13-9-3-16,1 4-3 0,3 1-3 0,-2-2 1 15,3 4 2-15,-1 1 3 0,-1-3-2 0,4 7 2 0,-4-4-1 16,4 6-1-16,-4-2 1 0,0-3-4 0,2 3-3 16,-6-5 4-16,3 1-3 0,0-1 0 15,1-5-9-15,-3-2-12 0,-2 0-1 0,3-3 3 16,1 1-4-16,-2 0-2 0,-2-4 1 0,-1 1 4 0,-3-5-7 16,8 4-21-16,-8-4-13 0,0 0-1 0,16-13-9 15,-7 4-8-15,-4-3 18 0,4 0 7 16,0-4-12-16,-2-2 18 0,1-6 9 0,-2 7 5 0,0-7-1 15,0 5 3-15,-1 2 7 0,-3-1 18 0,3 3-4 16,0-2 11-16,-1 3 0 0,-2-2-1 0,0 3 17 16,3 2 9-16,-3-1 15 0,-2 3 10 0,2 2 6 15,0 0 9-15,1 1 1 0,-3 6-4 0,2-10-1 16,-2 10-4-16,5-7-11 0,-5 7-5 0,2-6-15 16,-2 6-1-16,0 0-1 0,0 0-6 0,0 0-2 15,15 10 3-15,-10-3-4 0,1 0-1 0,0 4-7 16,2 3 4-16,-1 2 2 0,1 1-2 0,0-1-7 15,-4 3 1-15,3-3-1 0,-1 2 4 0,-1 0-7 16,2 1-9-16,-2-3-7 0,-3 2-12 0,2-1-14 16,0-1-8-16,-1-1-25 0,-1-4-4 0,0 0-18 15,0-2-4-15,0 0-14 0,1-1-3 0,-2-3-7 16,-1-5 3-16,2 5-85 0,-2-5-220 0,0 0 98 16</inkml:trace>
  <inkml:trace contextRef="#ctx0" brushRef="#br0" timeOffset="19270.87">26726 7625 85 0,'5'-7'114'0,"-5"7"-7"0,8-6-5 0,-5 4-9 15,-3 2-6-15,11-1-1 0,-11 1-9 0,11 1-5 16,-2 0-8-16,-1 3-6 0,2 3-4 16,-3 0-3-16,2 2-1 0,2 6-16 0,-4-1-1 0,2 1-1 15,2 0-13-15,-6 0 10 0,4 2-2 16,-3 1-3-16,2-2-8 0,-4 1 1 0,2-7-1 15,-3 3 2-15,3-3-5 0,-2 0 1 0,-3-1-2 0,1-3-3 16,3 1-4-16,-3-1 9 0,-2-6-6 0,4 6-7 16,-4-6 10-16,0 0-5 0,0 0 6 0,0 0-6 15,0 0-1-15,0 0 0 0,0 0-3 0,0 0-1 16,-6-34-1-16,4 22 2 0,2-3-1 0,0-2 7 16,0-1-9-16,-3-1-1 0,3 1 0 0,0 0 5 15,3 2-1-15,1-1-3 0,-4-2-1 0,5 3 2 16,-1 0 8-16,0 6-2 0,1-3 2 0,-1 4-1 15,5-2-1-15,-4 2 5 0,1 0-1 0,1 1 4 16,0 2-5-16,0 1 3 0,-1 1 1 0,-1 1-5 16,-5 3-4-16,13-6-2 0,-8 5 8 0,4 0-4 15,-9 1 1-15,13 1-9 0,-1 2 9 0,-6-3-3 0,-6 0-6 16,15 7 21-16,-7-3-22 0,1 2 3 0,-3-3-3 16,-1 3 6-16,4 0-3 0,-4 1 3 15,1-3-4-15,1 4 0 0,3 0 0 0,-6-3 3 0,0 0-4 16,0 1 17-16,1 1-14 0,-1 0 3 15,0 1-7-15,-1-1-3 0,0-2 0 0,1 2 4 0,-1 2 4 16,-1 2-6-16,0-1 4 0,0 0 2 16,-2 0-8-16,0-1 6 0,2 3-3 0,-4-3 1 0,4 1 7 15,-4 0-5-15,0 0-2 0,-2-2 3 0,3 0-11 16,-1-1 1-16,0-1 4 0,2-6-2 0,-2 9-1 16,2-9 3-16,-3 8 1 0,3-8 1 0,-2 7 3 15,2-7 1-15,0 0 2 0,0 0-3 0,-9 1 5 16,9-1-10-16,0 0 6 0,0 0-10 0,-11-12-8 15,11 12 3-15,-2-13-3 0,0 4 3 0,4-3 0 16,2 4 2-16,0-3 3 0,1-4-13 0,1 2 7 16,2 2-3-16,5-1-1 0,-4-2 7 0,3 1-2 15,-2 0 7-15,5 3-15 0,-1-3 17 0,0 3-1 16,0 0-5-16,-3 1 7 0,7 2-10 0,-7 1 8 16,5-3 6-16,1 0-7 0,-2 0 6 0,0 3-2 15,1-3-3-15,-5 3 3 0,2 2 6 0,3-5-11 16,-1 2 9-16,-3 3-9 0,-1-1 4 0,1-1 9 0,-3 2 3 15,-3 0-5-15,1 0-1 0,-3 2 15 16,-4 2 2-16,11-6-1 0,-11 6 0 0,7-4 0 16,-7 4-1-16,4-4-6 0,-4 4 3 0,0 0-15 15,0 0 14-15,0 0-17 0,0 0 10 0,0 0-1 0,0 0 8 16,-22-2-9-16,22 2-6 0,-13 10-5 0,4-2 2 16,-3 1 4-16,4 3-1 0,-3 1 2 0,-1 2-1 15,3 1 3-15,-2 7 2 0,1-7-3 0,2 0 2 16,2 1-3-16,1-5 3 0,3 4 3 0,0 1 0 15,0-6-4-15,3 1 4 0,-1-2 2 0,1 2-5 16,1-5-8-16,0 4 8 0,5-2 1 0,-5-2-3 16,2 0 2-16,2 0 0 0,2-2-1 0,1 0 7 15,-1-1-5-15,1 0 0 0,-1-2 3 0,3-2-8 16,-1 0-5-16,2-3 1 0,-1-1-4 0,3 0-6 16,-1-5 0-16,3-1 3 0,-5 1 7 0,2-1 1 15,-3 1 4-15,-1 1 12 0,0 0 10 0,-3-2-2 16,4 1 2-16,-4 2 0 0,0 0 16 0,-3 2 13 15,-3 5 2-15,6-8 0 0,-6 8-5 0,5-6-10 16,-5 6 0-16,1-7-7 0,-1 7-8 0,0 0 2 16,0 0-7-16,0 0-5 0,0 0 1 0,0 0-3 15,0 0 3-15,10 12-1 0,-10-12-4 0,3 14 1 16,-1-9-2-16,0 3-5 0,-2-1-4 0,4-1-9 0,-1 3-11 16,-1-3-4-16,5 1-4 0,-3-3-2 0,1 1-2 15,2 0-9-15,2 0-9 0,2-1 1 0,-2-2-15 16,5 1 9-16,-3-2 13 0,0 0-3 0,-2 1 5 15,0-1 2-15,1-1-2 0,-5 1 8 0,-5-1 4 16,14 2 2-16,-7-1-6 0,-7-1 11 0,8 5-1 16,-4-1 7-16,-4-4 6 0,6 7-1 0,-4 1 2 15,-1-1-1-15,-1-7 2 0,0 12-7 0,1-5 5 16,-1-7 4-16,0 14-5 0,0-5 3 0,0 1 1 16,0-5 16-16,0-5-16 0,2 13 3 0,0-9-2 15,1 0-1-15,-3-4 4 0,9 6 9 0,0-3-4 16,0-3 1-16,0 0-2 0,5 0 2 0,-3-4-8 15,5 0 11-15,1-3 0 0,3-3-2 0,-2 1-18 16,7-6 14-16,0 0-5 0,0-4-7 0,-3 3 8 16,2-2-6-16,-3-2 10 0,2-4 2 0,-3 2-5 15,2-6-4-15,-1 2 11 0,-1-3 5 0,0 1 10 16,-1-4 5-16,-1 3 8 0,6-12 3 0,0 0-9 16,-8 7 3-16,2 2 2 0,-2-10-1 0,-3 7 3 0,1-10-1 15,-5 13 6-15,1 2-10 0,-3-2 6 16,-1 0 8-16,-3 3-7 0,3-2 0 0,-5 2 4 15,-1 10 6-15,0 2 6 0,0-1 10 0,-1 5 1 16,0 3 0-16,-1-3-6 0,-1 6-9 0,3 7-3 0,0-11-7 16,0 11-5-16,0-7-6 0,0 7-7 0,0 0-5 15,0 0 1-15,0 0-9 0,0 0 6 16,-13 26 0-16,8-1-2 0,-3 4 1 0,1 1 2 16,-1 4-4-16,0 12 2 0,2 0-8 0,-6 2 8 0,6-2-3 15,1-10 1-15,0-1 0 0,-4 0-4 0,6 0 3 16,-2 0-6-16,0-5 2 0,4 2 3 0,-1 0-3 15,2-6-1-15,0 0-10 0,2-6-15 16,-1-1-9-16,1-3 0 0,2 3-16 0,-1-3-18 0,1-5-6 16,-1 1-12-16,0-2-30 0,0-5 2 0,-1 2-9 15,1-3 2-15,-3-4-33 0,5 5-88 0,-5-5-260 16,0 0 116-16</inkml:trace>
  <inkml:trace contextRef="#ctx0" brushRef="#br0" timeOffset="19479.38">28362 7400 135 0,'0'0'152'0,"0"0"-17"16,0 0-10-16,0 0-11 0,0 0-12 0,16 0-5 16,-16 0 8-16,23 2 8 0,-5 0-3 0,0-2 0 15,5 2-6-15,4-1-4 0,1-1-11 0,0 2-14 16,-10-2-3-16,4 1-7 0,-3 0-11 0,0 1-26 15,-6-2-35-15,-3 1-53 0,-1 0-52 0,0 1-43 16,-9-2-104-16,0 0-280 0,0 0 124 0</inkml:trace>
  <inkml:trace contextRef="#ctx0" brushRef="#br0" timeOffset="83204.63">16313 6169 22 0,'0'0'23'15,"0"0"-7"-15,0 0 4 0,0 0-7 0,0 0 2 0,0 0-3 16,0 0 0-16,0 0 0 0,0 0 0 0,0 0 2 15,0 0-3-15,0 0-1 0,0 0 2 0,0 0 9 16,0 0-6-16,0 0 6 0,0 0-9 0,0 0-1 16,0 0 3-16,0 0-3 0,0 0 6 0,0 0-3 15,0 0 5-15,0 0-6 0,0 0 6 0,0 0-9 16,0 0 2-16,0 0 7 0,0 0-16 0,0 0 15 16,0 0-10-16,0 0 9 0,0 0-2 0,0 0 4 15,0 0-10-15,0 0-1 0,0 0 0 0,0 0 4 16,0 0-5-16,0 0 10 0,0 0-13 0,0 0-5 15,0 0 10-15,0 0-13 0,0 0 10 0,0 0-1 16,0 0 1-16,0 0-2 0,0 0-1 0,0 0-1 16,0 0-2-16,0 0-1 0,0 0 5 0,0 0-4 15,1 23 16-15,-1-23-15 0,0 10-2 0,0-10 7 16,1 12-8-16,1-4 3 0,-2 1 2 0,2 1-2 16,-2-1-2-16,2 2 4 0,-1-2-1 0,0 2 3 15,2-3-5-15,-1 2 0 0,1-1-2 0,-1 1 1 16,1-3 2-16,-2 0-2 0,4 2 12 0,-2-1-10 15,1-2-9-15,1 2 10 0,-3-1 1 0,2-3 0 16,0 2 2-16,0-1 2 0,2-1-1 0,-6-4-5 0,8 6-2 16,-4-2-2-16,-4-4 2 0,9 3 0 15,-2-3-3-15,1 3 6 0,-8-3 1 0,18-3-3 16,-8 0 0-16,3-1 3 0,5-5 6 0,0 1-7 16,6-6 1-16,3-1 5 0,2 0-7 0,2-6 16 0,14-6 4 15,-1-2-15-15,5-1 5 0,3-4 3 0,2 1 2 16,2 1 5-16,24-14-1 0,-3 1 11 15,-20 14-3-15,22-11-11 0,-20 12 5 0,22-11-8 16,-26 12 3-16,1 3 2 0,1-2 2 0,-1 0-7 0,-4 6 6 16,2-2-13-16,0 2 6 0,-7 4-4 0,-14 6 4 15,3-2-13-15,-5 4 10 0,0 0-12 0,-5 1 8 16,-4 2-4-16,-3 4-1 0,-1-4-1 16,-5 4-5-16,0 1-14 0,-3 0-10 0,-2-1 0 15,-2 3-4-15,-6 0-8 0,10 0-2 0,-10 0-7 0,0 0-2 16,0 0-19-16,5 4-48 0,-5-4-128 0,0 0 57 15</inkml:trace>
  <inkml:trace contextRef="#ctx0" brushRef="#br0" timeOffset="84012.07">16452 6236 7 0,'2'9'14'0,"-2"-1"-5"0,1 2 0 15,0 0-6-15,2 0 4 0,-2-1-1 0,3 4 0 16,-2 0-3-16,2-3 0 0,0 3 5 15,1-1-5-15,2-1 1 0,-2 0 2 0,1 0 0 16,0 2-5-16,-2-2 1 0,7 2-1 0,-4-1 2 16,-1-3 0-16,1 1 2 0,-1-3-3 0,1 2 2 0,1-1-4 15,0-3 1-15,0 1 0 0,2-2 3 0,-1 0-1 16,1-2 4-16,3-1-5 0,0-1 8 0,5-4-2 16,0 0 0-16,10-6-2 0,2-2 9 15,6-4-5-15,11-3-3 0,2-6-1 0,6 0-1 16,0-4 1-16,22-12 0 0,-20 12-2 0,26-14 2 15,-2 6 3-15,-6-6 3 0,-21 15 1 0,1-1 1 16,2 2 0-16,2-1-3 0,-1 5-2 0,-9 1-1 16,-2 4-1-16,-13 4-11 0,0 1-5 0,0 2-11 15,-5 1-29-15,-2 1-54 0,-8 5 24 0</inkml:trace>
  <inkml:trace contextRef="#ctx0" brushRef="#br0" timeOffset="85829.53">15899 8664 24 0,'0'0'38'0,"0"0"-2"0,16-12 2 0,-16 12-3 0,12-5-2 16,-6 4-7-16,2-3 0 0,4 4-11 15,0-3 3-15,7-1 6 0,2 0-8 0,-1-2-1 0,9 3-1 16,1-5 0-16,1 4-2 0,3-2-8 0,0 1 3 15,5-1-2-15,0 0 3 0,12 1 1 16,-1-6-4-16,-11 7 3 0,14-9-5 0,-14 7 6 16,12-4-6-16,-14 3 11 0,2 0-8 0,9-4-1 0,-9 4 0 15,0-2 1-15,-2 5 3 0,-2-2-1 0,-2 1-5 16,-1 2 3-16,-3-2-4 0,-7 4 3 0,-3-1-2 16,3 0-2-16,-4 0-2 0,-1 3-5 0,-7-5-10 15,0 4-1-15,-4 0-13 0,-6 0-4 0,12 3 3 16,-12-3-3-16,5 2-25 0,-5-2-63 0,0 0 29 15</inkml:trace>
  <inkml:trace contextRef="#ctx0" brushRef="#br0" timeOffset="86131.52">16194 8754 31 0,'54'-11'39'0,"2"0"-5"0,3-2-6 0,0 0 3 16,2-1-10-16,0-1 12 0,-2 1-3 0,0 0-2 15,-6 0-7-15,2 1 3 0,-3 4 2 0,-15 2-6 16,0 1-6-16,0 3 5 0,-4-2-8 0,-1 2-3 15,-4 0-2-15,-6 1-7 0,-3 2-6 0,-1 0-7 16,-5-1-6-16,-1 2 2 0,-4 1-8 0,-3-1 3 16,-5-1 1-16,7 5-3 0,-7-5 1 0,0 0-17 15,0 0-45-15,-17 11 21 0</inkml:trace>
  <inkml:trace contextRef="#ctx0" brushRef="#br0" timeOffset="87305.01">11039 8971 45 0,'0'0'42'0,"0"0"-6"16,0 0-5-16,0 0 0 0,0 0-4 0,0 0-4 16,0 0-1-16,0 0-3 0,0 0 0 0,0 0-2 15,0 0-5-15,0 0 4 0,0 0-3 16,0 0-4-16,0 0 4 0,0 0-1 0,0 0 1 0,0 0 1 15,0 0-9-15,0 0 5 0,0 0-3 0,0 0-1 16,0 0 4-16,0 0-4 0,0 0 0 0,0 0 3 16,0 0 2-16,0 0-8 0,0 0-3 0,0 0 3 15,0 0-6-15,0 0 8 0,0 0 1 0,0 0-4 16,0 0 1-16,0 0 3 0,9 17-5 0,-5-12 9 16,0 3-7-16,2 2 0 0,-3 0 3 0,2-2-4 15,2 3 1-15,0 0-1 0,0-2-6 0,1 2 9 16,5 1-4-16,-4-2 1 0,0-2 0 0,3 3 1 15,0-5-9-15,1 0 13 0,-1-2-1 0,9-3 0 16,7-4 7-16,2-4-4 0,3-2 9 0,13-10-4 16,3-3 3-16,2-6 3 0,3-4-6 0,25-17-4 15,0-3-2-15,4-7 6 0,0 0-6 0,1 1-9 16,4-6 2-16,4 0-13 0,-4 5-7 0,2-5-11 16,-4 2-8-16,-1 11-5 0,-6 0-10 0,-2 8-33 15,-27 17-92-15,2-3 41 0</inkml:trace>
  <inkml:trace contextRef="#ctx0" brushRef="#br0" timeOffset="87900.68">11521 8974 25 0,'0'0'26'0,"0"0"1"0,0 0 1 16,18 13-5-16,-14-8-7 0,2 3-4 0,2-1 4 16,0 1-5-16,6 1 1 0,-3 0 1 0,7-2-2 15,9 2-1-15,4-3-5 0,4-6-4 0,20-3-24 16,4-8-13-16,24-16-38 0,4-6 16 0</inkml:trace>
  <inkml:trace contextRef="#ctx0" brushRef="#br0" timeOffset="182662.02">8009 7225 30 0,'-3'-8'68'0,"3"8"-6"0,0 0 0 16,-4-7 0-16,4 7-5 0,0 0-1 0,-1-10-9 15,1 10 0-15,-1-7-4 0,1 7-11 0,-2-9 3 16,2 9-7-16,0 0 1 0,0-13 3 0,0 13-7 16,-1-7 20-16,1 7-5 0,0 0 1 0,-4-10-4 15,4 10-14-15,0 0 10 0,0 0-1 0,-2-8 3 16,2 8-3-16,0 0-7 0,0 0 1 0,0 0-3 15,0 0-6-15,0 0 8 0,0 0-13 0,0 0-2 16,0 0 8-16,-3-6-10 0,3 6-3 0,0 0 1 16,0 0 0-16,0 0-5 0,0 0 2 0,0 0 2 15,0 0-2-15,0 0 6 0,0 0-5 0,-3 24-2 16,0-17-7-16,2 4 17 0,-1 0 1 0,1 2 1 16,-1 3-3-16,-1 1 1 0,0 0 9 0,3 1-9 15,-2 3-5-15,-1-5 5 0,3 4 5 0,0 0-8 16,-1-1 5-16,1 7 1 0,0 0-5 0,0-2-1 15,1 0 11-15,-1-4-6 0,1 5-3 0,1-5 7 16,-1-2-12-16,2 2 2 0,-2 4 1 0,2-5 7 16,-1 0-8-16,-1 0 4 0,2-1 0 0,-2-3-4 15,1 1 3-15,0-4 3 0,-1 1-3 0,1-3 4 16,1-1-6-16,-1 1-2 0,-1-3 8 0,-1-1 3 16,0-6-6-16,1 10 3 0,-1-10-2 0,1 8 2 15,-1-8 0-15,0 0 2 0,0 9 1 0,0-9 2 16,0 0 5-16,0 0-6 0,2 6 2 0,-2-6 3 0,0 0-4 15,0 0-4-15,0 0-3 0,0 0 6 16,0 0-5-16,0 0 0 0,0 0-3 0,0 0 0 16,0 0-5-16,0 0 2 0,2 5-2 0,-2-5-7 15,0 0-17-15,0 0-13 0,0 0-20 0,0 0-13 0,0 0-20 16,0 0-41-16,0 0-37 0,0 0-85 0,0 0-269 16,0 0 119-16</inkml:trace>
  <inkml:trace contextRef="#ctx0" brushRef="#br0" timeOffset="183370.8">8039 6957 51 0,'-2'-6'98'0,"2"6"-15"0,-7-8-3 0,4 3-4 16,3 5-5-16,-10-6-10 0,4 3-1 15,6 3-18-15,-10-5 0 0,4 3 1 0,6 2-1 16,-16 0-13-16,6 0 0 0,-1 3-11 0,-2-1 7 0,-4 5-2 15,2-2-21-15,-2 6 15 0,2 0 1 0,-3 1 0 16,-6 1-8-16,6-2 0 0,-4 4-1 0,5-2 3 16,-4 6 4-16,2 0-4 0,1 2 1 15,-1-2-3-15,2 1-6 0,-1 2 4 0,0 0 4 0,4 3 11 16,1-2-15-16,-2 3-5 0,5 0 1 0,-2 0 11 16,3 1-13-16,2 2 0 0,-1-4 3 0,3 6-3 15,1-1 3-15,3 2-2 0,1-2 4 0,2 2-2 16,2 0 1-16,4-2-2 0,-2 1 4 0,2-2 3 15,1-2-9-15,2 0-1 0,0-3-1 0,4 1 3 16,-1-1 8-16,2-2-6 0,1-1 3 0,2-1-3 16,1-1 1-16,3 1 5 0,0-1-9 0,1-1-3 15,1-2 5-15,1 1 1 0,1-2 0 0,1-1 7 16,-1 0-2-16,1-1-20 0,0-4 12 0,-1-1 13 16,1 1-13-16,-1-4-10 0,-2-1 12 0,-3-3-2 15,1-1 6-15,-1-3-5 0,6-3-2 0,-1 0 1 16,2-2 3-16,-2-3-4 0,-1-4 6 0,-1 2-4 15,3-2 1-15,-1-2-2 0,-5-2 1 0,5-1-3 16,-6 1 4-16,2-4-3 0,-2-2 8 0,-2 1-2 16,0 1-8-16,-2-5 7 0,-1-1 0 0,-2-4-5 15,-2 1 3-15,3-12 1 0,-6 12 0 0,-1-4-6 16,-2-9 9-16,-2-1 0 0,-4 11-2 0,-1 0 14 16,-2-14 5-16,1 15 6 0,-7-12 15 0,1 16 7 15,-2 2 0-15,-3 4 0 0,-2-1 0 0,-2 2-8 16,-2 5-5-16,-4 0-7 0,-3 5 1 0,-4 4-9 15,-5 1-2-15,-5 6-8 0,-14 2-10 0,-3 6-8 16,-1 8-26-16,-29 11-30 0,6 10-26 0,-3 2-36 16,2 7-149-16,0 3-292 0,-1 4 130 0</inkml:trace>
  <inkml:trace contextRef="#ctx0" brushRef="#br0" timeOffset="88183.43">16185 9658 33 0,'-7'-4'57'0,"7"4"1"0,0 0-9 0,0 0 0 16,0 0-3-16,0 0-6 0,0 0-8 0,0 0 3 0,0 0-5 16,-4-4-1-16,4 4-3 0,0 0-6 0,0 0 0 15,0 0-6-15,0 0-4 0,0 0 3 0,0 0 3 16,0 0-5-16,0 0 2 0,0 0-2 16,0 0-6-16,0 0-1 0,0 0 8 0,0 0 2 0,16-9 0 15,-7 4 4-15,9-2-5 0,1-1 1 0,8-2-9 16,2-4 16-16,6 0-3 0,11-8-3 0,0 0 0 15,4-2 1-15,0 1-2 0,0 2-2 0,1-3-2 16,-4 5-1-16,3-2 5 0,-3 1-10 0,-10 7 6 16,-1-1-12-16,11 0 9 0,-12 3 4 0,-1 2-7 15,1-1-12-15,-3 3 2 0,-3-2-10 0,0 3-3 16,-2 2 2-16,-8 4-12 0,1-2-5 0,-4 2-6 16,-2 0-8-16,-3 2-5 0,-1-2-7 0,-3 4-34 15,-2-2-100-15,-5-2 44 0</inkml:trace>
  <inkml:trace contextRef="#ctx0" brushRef="#br0" timeOffset="88405.65">16312 9742 1 0,'-8'3'101'0,"8"-3"-11"0,0 0-9 16,0 0-5-16,45-16-7 0,-9 4-12 0,16-11-4 0,7-2-9 16,26-16-2-16,9-5-3 0,6 0 0 15,4-6-11-15,3 0-10 0,6-2-26 0,2 7-30 16,-1 1-78-16,-8-3-124 0,-6 4 55 0</inkml:trace>
  <inkml:trace contextRef="#ctx0" brushRef="#br0" timeOffset="119463.09">5859 11740 22 0,'0'0'99'0,"0"0"-7"16,0 0-1-16,2-10-2 0,-2 10 8 0,0 0-5 15,1-8-5-15,-1 8 5 0,2-8 8 0,-2 8-7 16,2-10 0-16,-2 10 6 0,2-7-3 0,-2 7-1 16,1-7-8-16,-1 7-3 0,2-8-12 0,-2 8-11 15,0 0 1-15,0-10-6 0,0 10 1 0,0 0 4 16,-2-13-7-16,2 13-12 0,0-8-1 0,0 8 1 15,0 0-6-15,-5-9-3 0,5 9 0 0,-3-9-6 0,3 9 3 16,-6-7-1-16,6 7-2 0,-7-7-6 16,3 3-1-16,4 4-2 0,-13-7-4 0,7 3 4 15,-2 3-3-15,-1-4 12 0,-2 4 0 0,-1-4-7 16,2 4-3-16,-3-1 0 0,1 0-1 0,1 1-1 0,-2 1-5 16,2 1 1-16,-2-1-2 0,5 2 9 15,-2-2-1-15,-3-2-6 0,2 5-13 0,-3 1 15 16,-2 2-6-16,2-1-3 0,2 0 0 0,-4 3-1 15,1 0 2-15,0 2 4 0,0 0-4 0,-1 2 6 0,2 1-1 16,0-1-3-16,0 2-3 0,1 2 4 16,0-2-2-16,2 2 2 0,-2 0-2 0,3 2-1 15,-1-1 0-15,1 1 5 0,0-1-5 0,2 0-1 16,1 2-2-16,-1 0 5 0,2-2-4 0,0 1 1 0,1-1 2 16,1 1 0-16,-1 0-4 0,2 0 4 0,-1 0 0 15,3 0 5-15,-1-1-3 0,2 2-2 0,-2 0-3 16,3-2 2-16,0 8 0 0,1-7 0 15,-1 0-1-15,-1 5 5 0,2-4-1 0,0 7-1 0,1-7-3 16,-1 1 5-16,1 0-1 0,1 5-4 0,-1-6 1 16,1 0 1-16,0-2 16 0,-1 3-3 0,1 1 0 15,3-2 0-15,-1-2-2 0,-2 2-2 0,2-2-1 16,6 0 2-16,-6-2-3 0,2 1-1 0,0 0-1 16,2-2 5-16,0 0-1 0,2 1-4 0,0-2 0 15,0 1 3-15,2-3-3 0,0 0-2 0,2-1 0 16,0-1 3-16,-1-1-2 0,3-1 3 0,0 0-4 15,0 0 3-15,0-3-1 0,-2-1 0 0,3-2 0 16,3-1 0-16,-5-1-2 0,3 0 0 0,10-2 3 16,-10-2-1-16,7 0-1 0,0-2-4 0,-7 0 3 15,2 2 7-15,6-3-8 0,-2-4-4 0,-1 2 3 16,1-1 0-16,1-2 0 0,-3 1 1 0,-1-1-2 16,-4 1-1-16,8-3-1 0,0 0-2 0,-4-1 2 15,0 0 3-15,2-1-2 0,-2-1-1 0,0-1 1 16,-2 2-3-16,-1-2 4 0,-1 0-2 0,1 1 1 15,0-1-1-15,-2-6-2 0,4 6 1 0,-3-1-1 16,-1-1 2-16,-3-1-2 0,3 3 0 0,-2-4 0 16,1 1 0-16,-7 4 2 0,3-2 0 0,2-3-5 15,-6 8 1-15,2-8 4 0,-3 6 4 0,0-1-6 16,0 0-2-16,-3 1 2 0,0 2 2 0,-2-3-2 16,-1-1 2-16,-1 4-1 0,-1-3 7 0,-1 0-5 15,0 0 5-15,-3 2 3 0,2 3 16 0,-2-2 0 16,0 3 0-16,-4-3-6 0,2-1-1 0,-4 0-2 15,-1 1-1-15,2 3 4 0,-1 2 7 0,-3-2-6 16,-1-3 2-16,-1 4-4 0,1 1 2 0,-9-5-1 16,3 7-5-16,2 0 2 0,-3 1 2 0,-6-3-2 0,7 3 2 15,1 0-10-15,-8 4-3 0,5-2-4 16,3 3 9-16,-1-3-7 0,-1 3-16 0,3 2-1 16,0 0-11-16,4 0-12 0,-2 0-15 0,-1 2-17 15,3 1-9-15,-3 1-25 0,-1 1-23 0,2 2-27 16,2 0-39-16,3 0-38 0,-5 4-38 0,3 0-189 0,0 1-490 15,1 0 217-15</inkml:trace>
  <inkml:trace contextRef="#ctx0" brushRef="#br0" timeOffset="121051.23">5540 11997 3 0,'-2'6'116'0,"2"-6"-6"0,0 0 0 15,0 0-4-15,0 0-2 0,0 0-3 0,0 0 0 16,0 0-5-16,0 0-11 0,0 0-3 0,0 0-9 16,0 0-7-16,0 0-12 0,0 0 3 0,0 0-9 15,0 0 0-15,0 0-11 0,0 0 13 0,0 0 8 16,0 0-1-16,26-9 0 0,-20 7-9 0,5-3 1 15,-1 1-8-15,3-1-9 0,2 0 2 0,1-3-7 16,4 0 0-16,-2 0-5 0,7-2-1 0,-6 1-1 16,7-1 2-16,-7 3-6 0,7-3-2 0,-2-2-1 0,-10 5-3 15,5 1-9-15,-2 0-21 0,-3 2-16 0,-3 1-17 16,3 0-13-16,-2-3-10 0,-2 1-28 0,1 3-6 16,-3-1-17-16,-1 2-111 0,-7 1-257 15,11-4 114-15</inkml:trace>
  <inkml:trace contextRef="#ctx0" brushRef="#br0" timeOffset="121335.37">5758 11808 90 0,'0'0'197'16,"0"0"0"-16,0 0-2 0,0 0-17 0,-5-4-11 0,5 4-12 15,0 0-17-15,0 0-16 0,0 0-12 0,0 0-12 16,0 0-12-16,0 0-15 0,0 0-3 0,0 0-9 16,0 0-5-16,0 0-4 0,-6 14-4 0,6-14-6 15,2 17-3-15,-1-7-5 0,2 1-1 0,0 5-5 16,0-1-2-16,0 2-1 0,0 0-4 0,2 1-17 16,-3-2-12-16,3 2-13 0,2 0-7 0,-2-1-15 15,-1 1-28-15,0-1-25 0,1 0-10 0,0 1-18 16,-2-1-11-16,-3 1-10 0,0-1-106 0,0-4-275 15,0 0 122-15</inkml:trace>
  <inkml:trace contextRef="#ctx0" brushRef="#br0" timeOffset="121704.59">5642 12485 146 0,'0'0'205'0,"0"0"-16"0,0 0-19 0,0 0-22 15,0 0-14-15,0 0-14 0,0 0-9 0,0 0-16 0,0 0-6 16,0 0-7-16,0 0-9 0,28-10-5 0,-11 7-7 16,-6-1-7-16,9-2-5 0,0-1-2 15,0 0-7-15,-1 2-1 0,-1-2-2 0,3 1-6 16,-5 0-3-16,3 1-3 0,-7 3-2 0,2-2-6 0,-5 1-1 16,-1 0-17-16,-1 3-24 0,-7 0-23 0,11-3-22 15,-11 3-13-15,9-1-19 0,-9 1-19 0,0 0-17 16,0 0-114-16,0 0-272 0,0 0 120 15</inkml:trace>
  <inkml:trace contextRef="#ctx0" brushRef="#br0" timeOffset="123835.4">5871 10756 8 0,'-3'-7'105'0,"3"7"-7"16,1-14-11-16,-1 5 1 0,0 9 4 0,-1-18-5 16,1 11-5-16,1-3-5 0,-1 1 8 0,0-1 15 15,0 10 1-15,0-13-8 0,2 3-10 0,-1 4-11 16,-1 6-3-16,1-14-8 0,-1 14-3 0,0-11 4 15,0 11-4-15,0-8-3 0,0 8-10 0,0 0-1 16,0 0-6-16,0-9-1 0,0 9-8 0,0 0-1 16,0 0-7-16,0 0-4 0,0-10 0 0,0 10-14 15,0 0-3-15,0 0 8 0,0 0 2 0,0 0-5 16,0 0 1-16,0 0-1 0,0 0 1 0,4 26 1 16,-3-17-3-16,2 1-4 0,-1 0 2 0,0 3-1 15,-1 3-1-15,2 1 0 0,0 8 0 0,1-7 9 16,1 0-4-16,-1 1-2 0,-1 0 0 0,2 6-4 15,-3-6 0-15,2 6 0 0,0 2 0 0,0-2 4 16,1 2 0-16,-3-8-3 0,1 6-2 0,1 0 7 16,-2-6-3-16,2 7-2 0,0-1 2 0,-2-6 2 0,1 6-3 15,-3-6-1-15,4 0-5 0,-3-1 4 16,1 0 3-16,0-1 0 0,-1-1-6 0,1 0 4 16,-1-5 2-16,-1 2-3 0,1-1 2 0,1-2-4 15,-1-3 5-15,0 3-10 0,0-3 9 0,-1-7 0 16,2 15 1-16,-1-8-2 0,2 1 2 0,-3-8-4 15,1 14 5-15,0-8-4 0,0 4 1 0,1-2 1 16,-1 3 1-16,-1-2 5 0,1-2-9 0,2 2 3 0,-2-1 0 16,-1-8-3-16,3 16 0 0,-3-8 10 0,1-1-9 15,-1 3 0-15,0-10 2 0,-1 11-5 0,1-11 7 16,1 16 0-16,-1-7-6 0,0 0 3 0,0-9-3 16,1 11 5-16,-1-5-5 0,0-6 1 0,-1 13 2 15,1-13 1-15,0 8 1 0,0-8-4 0,0 9 0 16,0-9-2-16,0 0 1 0,0 12 1 0,0-12 0 15,0 0 0-15,1 7 5 0,-1-7-3 0,0 0 1 16,0 12-1-16,0-12 0 0,0 9 5 0,0-9-2 16,0 9-5-16,0-9 4 0,1 12-8 0,-1-6 6 15,0-6-1-15,2 12 2 0,-2-12 0 0,0 10-4 16,0-4 5-16,1 1-7 0,-1-7 8 0,-1 13-1 16,1-7-8-16,0-6 7 0,0 13-2 0,1-8 8 15,0 3-5-15,-1-8-2 0,0 10 0 0,0-10 0 16,0 10 0-16,0-10-7 0,0 9 5 0,0-9 0 15,2 10 2-15,-2-10 1 0,0 8-3 0,0-8 7 16,2 8-7-16,-2-8 2 0,0 9 1 0,0-9-4 16,3 10 2-16,-3-10-2 0,2 7 3 0,-2-7 0 15,-1 8-2-15,1-8 2 0,0 0-2 0,1 11 2 16,-1-11-1-16,0 0-6 0,-1 10 5 0,1-10-11 16,0 0-2-16,1 9-8 0,-1-9-13 0,0 0-8 15,-1 11-11-15,1-11-6 0,-1 6-21 0,1-6-19 16,0 0-12-16,-4 8-25 0,4-8-74 0,-3 7-230 15,3-7 101-15</inkml:trace>
  <inkml:trace contextRef="#ctx0" brushRef="#br0" timeOffset="127609.51">5855 10639 10 0,'0'0'24'0,"0"0"2"16,0 0 4-16,0 0-5 0,0 0 6 0,0 0 3 15,0 0-1-15,0 0-2 0,0 0-1 0,0 0 5 16,0 0 4-16,0 0-7 0,0 0 4 0,0 0-3 16,0 0 3-16,0 0-9 0,0 0 4 0,0 0 7 15,0 0-6-15,0 0-7 0,0 0-5 0,0 0 8 16,0 0-17-16,0 0 10 0,0 0-5 0,0 0-4 15,0 0-1-15,0 0 6 0,0 0-7 0,0 0 1 16,0 0-7-16,0 0 1 0,0 0 0 0,0 0 2 16,0 0 2-16,0 0-18 0,0 0 12 0,0 0 3 15,0 0-4-15,0 0 2 0,0 0-2 0,0 0 3 16,0 0-8-16,0 0 6 0,0 0-13 0,0 0 13 16,0 0 7-16,0 0-1 0,0 0-9 0,0 0 3 15,0 0-6-15,0 0 8 0,0 0-10 0,0 0 7 16,0 0 1-16,0 0-6 0,0 0 6 0,0 0-5 15,0 0 6-15,0 0 2 0,0 0-12 0,0 0 10 16,11-3-8-16,-11 3 4 0,0 0-1 0,12 3 5 16,-12-3 3-16,9 0-8 0,-9 0 5 0,17 2 0 15,-7-4-3-15,3 0 12 0,5 0-15 0,2 0 4 16,1 0 0-16,6-2 9 0,-4 3-9 0,5-3 7 16,1 2-2-16,2-1 1 0,2-1-9 0,0-1 9 15,-1 0-3-15,0-1 2 0,3 2 7 0,-2-1-5 0,1 0-2 16,1 3 2-16,-1-2-6 0,1-1 8 15,-1 1-2-15,3-2 0 0,-1 3-6 0,-1-1 2 16,-1 2 0-16,2 0 4 0,0-2-9 0,-3 0 3 16,0 3-4-16,0-1 4 0,2 1 0 0,0-2 2 0,-1 3-2 15,-2-1 1-15,5-1 0 0,-1 2 0 0,-2 0-17 16,1 0 25-16,1 0-9 0,-2 0 3 16,1 0 3-16,0 0-9 0,0 0 2 0,1-1 3 15,-1 2-3-15,1-2 7 0,3-2-11 0,13 0 8 0,-14 1 0 16,2 2 2-16,-3-2-8 0,15-1-1 0,-13 2 12 15,0 0-1-15,1-2-4 0,-1 2 7 0,11-2-4 16,-9 0 8-16,-2 0-6 0,-2 2-3 0,0-2 11 16,-1 0-5-16,2 2-5 0,-4-3 4 0,0 2-6 15,-4 0 2-15,2 1 0 0,-2-1-2 0,-4 0-7 16,1 0 10-16,-6 2-5 0,0-1 4 0,0-1 2 16,-3 2-1-16,-2-1-3 0,-3 1 0 0,1 0-6 15,-2-2 10-15,-1 2-13 0,-11 0 11 0,13 0-12 16,-13 0 19-16,8-2 9 0,-8 2 4 0,0 0 5 15,10 0 5-15,-10 0 6 0,0 0 1 0,9-1 0 16,-9 1 2-16,0 0-3 0,0 0 3 0,0 0-8 16,0 0-2-16,0 0 1 0,8 3-4 0,-8-3-3 15,0 0-7-15,0 0 7 0,0 0-11 0,0 0 3 16,0 0-4-16,0 0 4 0,0 0-6 0,0 0-2 0,0 0-5 16,0 0 3-16,0 0 0 0,0 0-4 15,0 0 0-15,0 0-3 0,0 0 2 0,0 0-3 16,0 0-3-16,0 0 3 0,0 0-4 0,0 0 5 15,0 0-8-15,0 0 2 0,0 0-1 0,0 0 2 0,0 0-8 16,0 0 6-16,0 0 0 0,0 0-1 0,0 0 0 16,0 0 0-16,0 0 0 0,0 0 3 15,0 0-5-15,0 0 0 0,0 0 4 0,0 0 1 0,0 0-1 16,0 0-2-16,0 0 3 0,0 0 1 0,0 0 0 16,0 0 2-16,0 0-2 0,0 0 0 0,0 0-3 15,0 0 6-15,0 0-4 0,0 0-3 16,0 0 4-16,0 0-5 0,0 0 5 0,0 0 0 0,0 0-2 15,0 0 4-15,0 0-3 0,0 0 3 0,0 0-3 16,0 0 2-16,0 0 3 0,0 0-1 0,0 0-1 16,0 0-2-16,0 0 2 0,0 0 0 0,0 0-3 15,0 0 0-15,0 0 1 0,0 0-1 0,0 0 3 16,0 0 2-16,0 0-6 0,0 0 4 0,0 0-8 16,0 0 6-16,0 0-3 0,0 0 0 0,0 0 3 15,0 0 1-15,0 0-5 0,0 0 1 0,0 0 2 16,0 0 0-16,0 0-2 0,0 0 4 0,0 0-3 15,0 0-1-15,0 0 2 0,0 0 0 0,0 0-1 16,0 0 0-16,0 0 0 0,0 0 1 0,0 0-4 16,0 0 3-16,0 0-3 0,0 0 0 0,0 0 0 15,0 0 4-15,0 0 1 0,6-6-4 0,-6 6-1 16,0 0 5-16,0 0-6 0,0 0 5 0,0 0-3 16,0 0 0-16,0 0 2 0,0 0-4 0,0 0 3 15,0 0-3-15,0 0 5 0,0 0-1 0,0 0-1 0,0 0 5 16,0 0-5-16,0 0 0 0,0 0 0 15,0 0-1-15,0 0 2 0,0 0 0 0,0 0-4 16,0 0 8-16,0 0-7 0,0 0 2 0,0 0 0 0,0 0 1 16,0 0-6-16,0 0 7 0,0 0-1 0,0 0-2 15,0 0 2-15,0 0-3 0,0 0 0 0,0 0-1 16,0 0 1-16,0 0 0 0,0 0 1 0,0 0-1 16,0 0 2-16,0 0 0 0,0 0-2 0,0 0 1 15,0 0 2-15,0 0 0 0,0 0-4 0,0 0 4 16,0 0 2-16,0 0-1 0,0 0-1 0,0 0 1 15,0 0-1-15,0 0 1 0,0 0-1 0,0 0 2 16,0 0 0-16,0 0-4 0,0 0 1 0,0 0 4 16,0 0-2-16,0 0 0 0,0 0-1 0,0 0 3 15,0 0-2-15,0 0 5 0,0 0 2 0,0 0 4 16,0 0 2-16,0 0 4 0,0 0 4 0,0 0-2 16,0 0 1-16,0 0 0 0,0 0 4 0,0 0 2 15,0 0-3-15,0 0 8 0,0 0-2 0,0 0 7 16,0 0-4-16,0 0 2 0,0 0 3 0,0 0 3 15,0 0-4-15,0 0-2 0,0 0-2 0,0 0-3 16,0 0-2-16,0 0 1 0,0 0-8 0,0 0 1 16,0 0-4-16,0 0 0 0,0 0-3 0,0 0-3 15,0 0-1-15,0 0-3 0,0 0 1 0,0 0-2 16,0 0-2-16,0 0 2 0,0 0-2 0,0 0-6 16,0 0 6-16,0 0-5 0,0 0 4 0,0 0-3 15,0 0-3-15,0 0 2 0,0 0-4 0,0 0 0 16,0 0 1-16,0 0 2 0,0 0-3 0,0 0 0 15,0 0-2-15,0 0 3 0,0 0-2 0,0 0 3 0,0 0-4 16,0 0 3-16,0 0-4 0,0 0 9 0,0 0-6 16,0 0 4-16,0 0-1 0,0 0-1 15,0 0-1-15,0 0-1 0,0 0 0 0,0 0 0 0,0 0 3 16,0 0-3-16,0 0 0 0,0 0 3 0,0 0-5 16,10 3 3-16,-10-3-5 0,0 0 5 0,8 6-4 15,-7-1 7-15,3 0-5 0,-4-5 8 0,6 9-8 16,-2-2 4-16,1 0 0 0,2 1-3 0,-4 1-1 15,3-4 1-15,-1 2 1 0,-1 0-4 0,-1-1 2 16,0-1 4-16,3 1-3 0,-2 1 0 0,0-3 2 16,0 0 0-16,0 2-3 0,-4-6 6 0,5 5-4 15,-5-5 0-15,4 5 4 0,-4-5 1 0,0 0 1 16,6 2 4-16,-6-2-3 0,0 0 2 0,0 0-1 16,0 0 0-16,0 0-3 0,6-19 1 0,-4 10-3 15,-4-1 2-15,4-2-3 0,-2 1 1 0,-2 1 3 16,4-2-1-16,-4 1-2 0,2-1 2 0,-1-4 2 15,1 6-3-15,-1 0 1 0,-1 0-1 0,1 0-2 16,1 10 2-16,0-14 0 0,0 14-4 0,-1-11 3 16,1 11-2-16,0-9-2 0,0 9 2 0,1-7-4 15,-1 7-2-15,0 0-1 0,0 0 1 0,0 0-4 16,0 0 4-16,0 0 2 0,0 0-3 0,0 0 8 16,16 14-4-16,-12-5-1 0,1 1 0 0,1 2 2 15,-1 0-2-15,0-1 2 0,2 5 1 0,-1-2-5 16,3 1 12-16,-3 0-6 0,2-1-2 0,-3-3 2 15,3-1 1-15,-3 0-1 0,-1-2 0 0,0-2-2 16,-1 0 3-16,1 0 0 0,-1-3 1 0,-3-3 1 16,4 9 3-16,-4-9 4 0,5 5-3 0,-5-5 2 0,0 0 1 15,0 0 7-15,0 0-13 0,0 0 1 0,7-19 0 16,-5 9 0-16,-1 0 0 0,0-4 6 16,0 2-7-16,-1-5-4 0,2 0 2 0,-4 2-4 15,2 2 5-15,2 3-2 0,-2-2 1 0,2 1-2 0,-2 1 1 16,2 2-1-16,-1-1 2 0,-1 9 2 0,0-12-1 15,0 12-6-15,1-8 6 0,-1 8-13 0,2-7 2 16,-2 7 1-16,0 0-1 0,0 0 1 0,0 0 1 16,0 0 0-16,16 11 1 0,-11-3 1 0,2 2 1 15,-2 1 5-15,0 0-5 0,2 3-2 0,1 0 0 16,0 5 9-16,1-2-6 0,-2 0-3 0,2-2 1 16,4 7 4-16,-5-6-2 0,1-1 2 0,-3-4-1 15,4 4 5-15,-3-8-3 0,-1 1 0 0,-1 1 5 16,0-2-6-16,-2-4-2 0,2 1 7 0,-5-4 3 15,4 9 2-15,-4-9 8 0,0 0-12 0,0 0 2 16,0 0-5-16,10-13 1 0,-6 3-1 0,-3-1 0 16,2 0 1-16,-2-3 2 0,2-1-3 0,-3-2 1 15,1 1 7-15,-1 4-11 0,2 1 0 0,-2-2 2 16,0 1 0-16,2 1 1 0,-1 0-2 0,-1 4 0 16,0 7-2-16,0-14 1 0,0 14 1 0,1-9-7 15,-1 9-1-15,0 0-3 0,3-7 2 0,-3 7 0 16,0 0-2-16,0 0 6 0,0 0-1 0,17 14-4 15,-12-5 1-15,2 1 5 0,0 1-1 0,2 4 1 16,-2 0-2-16,3 1 3 0,-3-2-1 0,-1 1 3 0,2 1-1 16,1-7 2-16,-2 2 1 0,4 1-1 15,-4-5-5-15,0 5 5 0,0-5 0 0,-1-1 0 16,-3-1 1-16,4 0 1 0,-7-5-1 0,7 5 5 16,-7-5-3-16,7 0 2 0,-7 0-3 0,0 0 1 0,11-10-3 15,-7 1 2-15,2 0-3 0,-3-3 0 16,2 2 1-16,-2-1 3 0,-2 2-3 0,0-3 3 0,1 2-1 15,-1 1-3-15,-1-1 2 0,0 2-1 16,0 8-3-16,0-14 6 0,0 14-6 0,0-10 2 0,0 10-4 16,0-7 0-16,0 7-6 0,0 0-3 0,1-6-3 15,-1 6 0-15,0 0 3 0,0 0-1 0,0 0 3 16,10 15 3-16,-5-7 0 0,1 2 3 0,-3-1 1 16,3 3-1-16,5 3 0 0,-3 0 4 0,2 2-2 15,-1-2 2-15,1-1-1 0,0 1 0 0,-2-5-2 16,0 1 2-16,-1 0 0 0,1-2 3 0,-1 0-4 15,0-2 4-15,-2-1-2 0,-1-2 1 0,0-1 1 16,1 1 2-16,-5-4 0 0,6 4 2 0,-6-4-2 16,0 0 6-16,8 1-8 0,-8-1 3 0,0 0-4 15,0 0 1-15,0 0-2 0,0 0 4 0,-4-18-4 16,4 18 0-16,-4-11 4 0,4 11-2 0,-3-8-2 16,3 8 1-16,-7-11 1 0,5 6-4 0,-1-1 3 15,3 6 2-15,-4-10-5 0,4 10 4 0,-4-6 1 16,4 6-4-16,-5-6 3 0,5 6-1 0,0 0-2 15,0 0 2-15,-2-8-1 0,2 8-3 0,0 0 1 16,0 0 0-16,19-2 0 0,-8 2 2 0,3 2-1 16,9-4 0-16,4 2-3 0,4-4 8 0,5 5-5 15,2-2 0-15,16 1 2 0,1-3 1 0,1-1 0 16,3 1 0-16,-1-2-1 0,1 1-1 0,3-1 2 0,2 0-1 16,-1-3 0-16,3 3 3 0,0 1-4 15,-1-1 4-15,0 1-2 0,1-1 0 0,-1 2-2 16,-5 0 1-16,-4-4 0 0,-3 2-1 0,-2 3 2 15,-13-1 1-15,-2 1-1 0,-3-1 0 0,-4 1-1 0,0 1 1 16,-9-1-1-16,-1-1 3 0,-6 3-3 0,-3-1 2 16,-1-1 1-16,-9 2 4 0,14-1-1 15,-14 1 12-15,8 1 2 0,-8-1 5 0,0 0-4 16,7-2-4-16,-7 2-3 0,0 0 1 0,0 0-1 0,0 0 0 16,0 0-3-16,0 0-2 0,0 0-1 0,0 0 4 15,0 0-2-15,0 0 3 0,0 0-6 16,0 0-4-16,0 0 0 0,0 0 3 0,0 0 1 15,0 0-5-15,0 0-1 0,0 0 3 0,0 0 0 0,0 0 0 16,0 0-2-16,0 0 2 0,0 0-2 0,0 0-2 16,0 0 2-16,0 0 3 0,0 0-4 0,0 0 4 15,0 0-3-15,0 0 1 0,0 0-5 0,0 0 10 16,0 0-7-16,0 0 2 0,0 0-4 0,0 0 4 16,0 0-2-16,0 0-2 0,0 0 2 0,0 0 0 15,0 0 0-15,0 0 4 0,0 0-8 0,0 0 8 16,0 0-1-16,0 0-2 0,0 0-11 0,0 0-16 15,0 0-32-15,0 0-45 0,0 0-66 0,0 0-86 16,0 0-165-16,0 0-455 0,0 0 201 0</inkml:trace>
  <inkml:trace contextRef="#ctx0" brushRef="#br0" timeOffset="132136.67">5936 12749 4 0,'0'0'7'0,"0"0"-1"0,0 0 6 15,0 0 3-15,0 0 3 0,0 0 5 0,0 0 1 16,0 0-3-16,0 0 9 0,0 0 0 0,0 0 10 16,0 0-14-16,0 0 1 0,0 0 0 0,0 0-5 15,1-6-5-15,-1 6 3 0,0 0-2 0,0 0-6 16,0 0-3-16,0 0 4 0,0 0-4 0,0 0 9 16,0 0-3-16,0 0-5 0,-3-11 1 0,3 11 5 15,0 0-2-15,0 0 9 0,0 0-6 0,0 0 1 16,0 0 3-16,0 0 5 0,0 0-3 0,0 0 2 15,0 0 1-15,0 0 1 0,0 0-2 0,-1-8-2 16,1 8-10-16,0 0 5 0,0 0-4 0,0 0 4 16,0 0-6-16,0-10 0 0,0 10-3 0,0 0 3 15,0 0-7-15,0 0 1 0,0 0 0 0,0 0-2 16,0 0 2-16,0 0-3 0,0 0 0 0,0 0 5 16,0 0-2-16,0 0-1 0,0 0 10 0,0 0-9 15,0 0 11-15,0 0-11 0,0 0 0 0,-1-7 0 16,1 7 1-16,0 0 1 0,0 0 5 0,0 0-3 15,0 0-9-15,0 0 7 0,0 0 0 0,0 0 0 16,0 0-2-16,0 0 0 0,0 0 4 0,0 0-5 16,0 0 4-16,0 0-1 0,0 0-2 0,0 0-1 15,0 0-4-15,0 0 8 0,0 0 5 0,0 0-6 16,0 0-8-16,0 0 6 0,0 0-5 0,0 0 1 16,0 0 1-16,0 0-1 0,0 0-2 0,0 0 7 15,0 0 0-15,0 0 16 0,0 0-19 0,0 0 3 16,0 0-3-16,0 0 0 0,0 0 1 0,0 0 1 15,0 0 4-15,0 0-2 0,0 0-8 0,0 0 6 16,0 0 2-16,0 0-5 0,0 0 2 0,0 0 2 16,0 0-8-16,0 0 1 0,0 0 6 0,0 0-1 15,0 0-4-15,0 0 1 0,0 0-1 0,0 0 1 16,0 0-4-16,0 0 2 0,0 0 5 0,0 0-2 0,0 0 1 16,0 0-8-16,0 0 2 0,0 0 6 0,0 0-4 15,0 0 3-15,0 0-6 0,0 0 5 16,0 0-1-16,0 0-1 0,0 0-4 0,0 0 6 15,0 0-1-15,0 0-4 0,0 0 4 0,0 0-4 0,0 0 2 16,0 0-2-16,0 0 2 0,0 0-3 0,0 0 4 16,0 0 1-16,0 0-6 0,0 0 7 0,0 0-7 15,0 0 7-15,0 0-2 0,0 0 3 16,1 27-8-16,-1-27 6 0,0 9-2 0,0-9 2 16,3 12-3-16,-2-5 3 0,0 0-3 0,1 1 3 15,-1 1-3-15,1 3 5 0,1-2-6 0,-2 2 8 0,2 0-6 16,-2 0 1-16,3 3-4 0,-3-1 11 0,3 2-11 15,-1-5 7-15,-1 5-8 0,-1-1 6 16,2 3-1-16,-2-3-5 0,3 0 8 0,0 2-4 16,-1 1-1-16,0-3 3 0,-1 2 4 0,-1-1-5 0,4 1-8 15,-2 0 13-15,-2 0-10 0,3 0 6 0,0 0-5 16,-3 4 5-16,3-3 1 0,-2 3 10 0,2-2-13 16,0 5 0-16,0 2 3 0,1-1 2 15,-1 0-3-15,-2 2-10 0,3-1 8 0,-1-2-2 0,0 1 12 16,-1 1-15-16,2-1 5 0,-2 0-3 0,-1-6-1 15,2 2 2-15,-2 3 3 0,2-1 5 0,-1 3-6 16,-2-7 13-16,3-1-14 0,-3 0 2 16,3 2-1-16,0-1 5 0,-2 1-7 0,-1-2 3 15,3-1 1-15,-2 2 1 0,0-2 0 0,-1-1 3 0,2 2-9 16,-2-4 3-16,2-1 1 0,-3-1-1 0,2-1 2 16,0 1-3-16,0-1 1 0,1-3-1 0,-3 0 1 15,1-1-1-15,-1-7 0 0,0 15 6 0,2-10-6 16,-2-5 0-16,2 10 4 0,-1-5 1 15,-1-5-2-15,0 0 0 0,1 10-1 0,-1-10 0 0,0 0-8 16,-1 8 5-16,1-8 2 0,0 0 5 0,0 0-2 16,0 0-4-16,0 0-1 0,0 0 12 0,1 7-6 15,-1-7 2-15,0 0-4 0,0 0 0 0,0 0 2 16,0 0 0-16,0 0 0 0,0 0 0 0,0 0 0 16,0 0 1-16,0 0-4 0,0 0-1 0,0 0-1 15,0 0 4-15,0 0-1 0,0 0 2 0,0 0 1 16,0 0-2-16,0 0-1 0,0 0 7 0,3 6-6 15,-3-6 0-15,0 0 3 0,0 0-4 0,0 0 4 16,0 0 1-16,0 0-10 0,0 0 6 0,0 0 3 16,0 0-4-16,0 0 0 0,0 0 2 0,0 0 1 15,0 0 6-15,0 0-7 0,0 0 3 0,0 0-8 16,0 0 9-16,0 0-2 0,0 0 3 0,0 0-9 16,0 0 0-16,0 0-4 0,0 0 6 0,0 0 1 15,0 0-1-15,0 0-3 0,0 0 2 0,0 0 4 16,0 0-2-16,0 0-3 0,0 0 0 0,0 0 5 15,0 0-2-15,0 0-3 0,14-4 3 0,-14 4-7 16,0 0 10-16,0 0 1 0,0 0-4 0,13-3-2 16,-13 3-5-16,0 0 5 0,11-2 6 0,-4-1-5 15,2 2 0-15,1 0 0 0,-2-1 3 0,2 1 3 16,0-3-7-16,2 3-2 0,1 0 7 0,0-2-5 16,5 0-1-16,0 1 1 0,1 0 0 0,-1-1-3 15,4 0 6-15,0-1 2 0,4-1-5 0,-5 2-4 16,7-3 5-16,-5 2 1 0,5 1 0 0,3-4-1 15,-1 4 1-15,2-4-5 0,2-1 6 0,-1 4 4 16,0-3-3-16,0 0-1 0,4-2-2 0,-1 4 4 16,3-1 1-16,-1 0 0 0,-2-1-6 0,3-1 0 15,11 2 0-15,-13-2 4 0,1 2 0 0,1 1-5 16,-2-3 3-16,1 4-5 0,3-1 8 0,-4-2-8 16,0 4 6-16,2 0-3 0,0 0 2 0,11-8-2 15,-10 6 2-15,-2 0 1 0,11-5-5 0,-11 4 3 16,0 0 3-16,13-2 0 0,-12 3-7 0,11-3 4 15,-13 1-1-15,2 1 2 0,12-1-2 0,-15-2 0 16,14 4 6-16,-10-3-7 0,-2 1 5 0,2 1 6 16,11-2-10-16,-14 1 0 0,0 0 6 0,13-1-7 15,-12 4 3-15,12-5-4 0,-16 3 3 0,3 1-5 16,1-2 4-16,-3 0 0 0,2 2-3 0,0 1 6 16,-1-1-5-16,0 0 1 0,-1 0 5 0,-1 3-1 15,-2-4-4-15,1 2 3 0,2 1 9 0,-5 0-9 16,-3 2 3-16,0-4-10 0,-5 1 7 0,6 1-4 15,-8 2 5-15,0-1 1 0,-1 0-1 0,-1 0-6 16,1-1 4-16,-5 2-3 0,-3-1 2 0,1 1-4 16,-1 0 5-16,-11 1-2 0,18-2 2 0,-18 2 5 15,14-2-7-15,-14 2 8 0,16-1 15 0,-16 1 1 16,15 0-3-16,-15 0 0 0,10 0-5 0,-10 0-3 16,0 0 1-16,0 0 1 0,12-2 1 0,-12 2-4 15,0 0 1-15,0 0-2 0,14-2 2 0,-14 2-2 16,0 0-4-16,0 0 5 0,0 0-1 0,13-2 1 15,-13 2 11-15,0 0-1 0,0 0 1 0,12-1 3 16,-12 1-6-16,0 0-4 0,0 0 4 0,0 0-4 16,0 0-3-16,12-1-4 0,-12 1 1 0,0 0 0 15,0 0 7-15,5-1 4 0,-5 1 7 0,0 0 1 16,0 0 1-16,0 0 1 0,0 0 1 0,0 0 0 0,0 0-2 16,0 0 4-16,0 0-3 0,0 0-1 15,0 0-1-15,0 0-4 0,0 0 0 0,0 0-3 16,0 0 2-16,0 0-2 0,0 0-7 0,0 0 3 15,0 0-6-15,0 0 5 0,0 0-2 0,0 0-2 16,0 0-3-16,0 0 2 0,0 0 1 0,0 0-4 0,0 0 0 16,0 0-1-16,0 0-2 0,0 0 0 15,0 0 0-15,0 0 2 0,0 0 1 0,0 0-4 16,0 0-1-16,0 0 1 0,0 0 0 0,0 0-3 16,0 0 8-16,0 0-10 0,0 0-2 0,0 0 3 15,0 0 0-15,0 0-2 0,0 0-1 0,0 0 3 0,0 0-5 16,0 0 3-16,0 0-1 0,0 0 0 15,0 0 3-15,0 0-6 0,0 0 5 0,0 0-2 16,0 0 3-16,0 0-1 0,0 0-1 0,0 0 1 16,0 0 4-16,0 0-3 0,0 0 4 0,0 0-5 15,0 0 2-15,0 0 0 0,0 0 2 0,0 0 1 0,0 0 5 16,0 0 2-16,0 0 2 0,0 0 3 0,0 0 1 16,0 0-1-16,0 0 0 0,0 0 0 15,0 0 2-15,0 0-1 0,0 0 3 0,0 0 0 16,0 0-4-16,0 0 3 0,0 0-5 0,0 0-1 0,0 0 0 15,0 0-2-15,0 0-2 0,0 0 1 0,0 0-3 16,0 0 1-16,0 0 0 0,0 0-2 0,0 0-4 16,0 0 1-16,0 0 2 0,0 0-4 15,0 0-1-15,0 0 0 0,0 0 2 0,0 0-2 16,0 0 1-16,0 0-2 0,0 0 0 0,0 0 4 0,0 0-2 16,0 0-2-16,0 0 2 0,0 0 1 0,0 0-2 15,0 0 2-15,0 0 0 0,0 0-1 0,0 0 1 16,0 0-4-16,0 0 0 0,0 0 2 15,0 0-2-15,0 0 4 0,0 0-5 0,0 0 4 16,0 0-4-16,0 0 3 0,0 0 0 0,0 0-2 0,0 0-1 16,0 0 3-16,0 0-3 0,0 0 4 0,0 0 1 15,0 0-3-15,0 0-1 0,0 0 0 0,0 0-1 16,0 0 2-16,0 0-2 0,0 0 3 16,0 0-2-16,0 0 0 0,0 0 1 0,0 0 1 15,0 0-1-15,0 0 2 0,0 0 1 0,0 0-6 0,0 0 4 16,0 0 1-16,0 0-3 0,0 0 2 0,0 0 1 15,0 0 0-15,0 0-3 0,0 0 2 0,0 0-3 16,0 0 5-16,0 0 0 0,0 0-3 0,0 0 1 16,0 0 2-16,0 0-3 0,0 0 5 15,0 0-5-15,0 0 0 0,0 0 0 0,0 0 7 0,0 0-8 16,0 0 4-16,0 0-2 0,0 0 0 0,0 0-2 16,0 0 0-16,0 0 1 0,0 0 1 0,0 0 1 15,0 0-3-15,0 0 1 0,0 0-2 0,0 0 1 16,0 0-1-16,0 0 0 0,0 0-4 0,0 0 1 15,0 0-2-15,0 0 0 0,0 0 2 0,0 0-4 16,0 0 1-16,0 0 1 0,0 0 3 0,0 0-2 16,0 0-1-16,0 0-3 0,0 0 2 0,0 0 2 15,0 0 0-15,0 0-2 0,0 0 3 0,0 0 2 16,0 0 3-16,0 0-5 0,0 0 0 0,0 0 3 16,0 0-1-16,0 0 0 0,0 0 2 0,0 0-1 15,0 0 1-15,0 0-2 0,0 0 1 0,0 0 0 16,0 0-2-16,0 0-3 0,0 0-6 0,0 0-2 15,0 0-6-15,0 0-6 0,0 0-8 0,0 0-13 16,0 0-16-16,0 0-15 0,0 0-11 0,0 0-23 16,0 0-28-16,0 0-16 0,0 0-28 0,0 0-105 15,0 0-313-15,0 0 139 0</inkml:trace>
  <inkml:trace contextRef="#ctx0" brushRef="#br0" timeOffset="134806.38">10783 10651 29 0,'0'0'47'0,"0"0"1"0,0 0-3 15,0 0-3-15,0 0-2 0,0 0 6 0,0 0-4 16,0 0 4-16,0 0-7 0,0 0-5 0,0 0-10 16,-4-5 3-16,4 5-6 0,0 0 0 0,0 0-4 15,0 0-7-15,0 0 7 0,0 0-4 0,0 0-3 16,0-10-1-16,0 10 0 0,0 0-1 0,0 0-1 15,0 0 0-15,0 0-1 0,2-12-3 0,-2 12 3 16,0 0-1-16,0 0 1 0,1-7-2 0,-1 7-5 0,0 0 3 16,0 0-3-16,4-7 6 0,-4 7-7 15,0 0 1-15,2-7 0 0,-2 7 4 0,0 0 7 16,0 0-10-16,8-4-4 0,-8 4 6 0,0 0-1 0,0 0-2 16,5-5 4-16,-5 5-3 0,0 0 1 0,5-4-4 15,-5 4 8-15,0 0-8 0,0 0 5 0,4-5 0 16,-4 5-3-16,0 0-2 0,0 0 2 15,0 0 2-15,0 0-3 0,5-6 3 0,-5 6 0 0,0 0 1 16,0 0-2-16,0 0-1 0,0 0 0 0,0 0-1 16,5-4 2-16,-5 4 0 0,0 0 3 0,0 0 1 15,8-3-3-15,-8 3-5 0,0 0 4 0,6-1-3 16,-6 1 2-16,0 0 1 0,8-4 2 0,-8 4 0 16,0 0-1-16,0 0 1 0,7-5 0 0,-7 5-3 15,0 0-2-15,0 0 1 0,6-3 4 0,-6 3-5 16,0 0 6-16,0 0-6 0,0 0 1 0,0 0 3 15,0 0-1-15,0 0 1 0,0 0 1 0,0 0-1 16,0 0 1-16,0 0-2 0,0 0-1 0,0 0 3 16,0 0 4-16,0 0-6 0,0 0 4 0,0 0-6 15,10 0 2-15,-10 0 3 0,0 0-3 0,0 0 1 16,0 0 0-16,0 0-5 0,0 0 2 0,0 0 1 16,0 0 1-16,0 12-2 0,0-12 2 0,1 8 3 15,-1-8 0-15,0 11-8 0,2-6 2 0,-1 3 5 0,0 1-1 16,0-1 2-16,-1-8-3 0,2 17 0 15,-2-5 1-15,0 1 2 0,0-2 3 0,1 5-7 16,-1-4 4-16,0 1-3 0,1-1 8 0,-1 1-11 16,2-2 6-16,0 3-4 0,1-1 2 0,-2 4-1 0,0-4-1 15,4-2 2-15,-2 1-3 0,-1 0-3 0,2 4 8 16,-1 0-4-16,-2 0 3 0,4-1-2 16,-5 2 2-16,3 0-2 0,-1 0 3 0,1 2-7 15,1-3 9-15,-2 1-5 0,0 1 1 0,0-1 2 0,1-1-4 16,-3 2 6-16,2-1-7 0,1-1-1 0,-2-4 8 15,2 3-10-15,-1 1 6 0,-2-5-1 0,2 2 4 16,-1-2 0-16,0 1-5 0,2-2 4 0,0 0 4 16,-1 0-2-16,-1-1-3 0,0-2 1 0,0 0-1 15,4 2-7-15,-4-2 0 0,0 3-1 0,1-2 8 16,0-1 3-16,0 2-6 0,0 1 2 0,-1-3-2 16,2-1-9-16,-1 4 14 0,-1-2-3 0,1 2 1 15,-2-3-2-15,0-7-3 0,2 14 1 0,1-6 7 16,-3-1-2-16,0-7 1 0,1 11 0 0,0-5-8 15,-1-6 2-15,1 9 4 0,-1-9 7 0,2 6-6 16,-2-6-3-16,0 0 2 0,0 0-5 0,0 0 7 16,0 8 3-16,0-8 1 0,0 0-3 0,0 0 4 15,0 0 7-15,2 7-3 0,-2-7 17 0,0 0-6 16,0 0 5-16,0 0 13 0,0 0-3 0,0 0 4 16,0 0 10-16,0 0 2 0,0 0 9 0,0 0 0 15,0 0 1-15,0 0 0 0,0 0-5 0,0 0-3 16,0 0-2-16,0 0-4 0,0 0-5 0,0 0-5 15,0 0-3-15,0 0-4 0,0 0-3 0,0 0-5 0,0 0-6 16,0 0 1-16,0 0 0 0,0 0 2 0,0 0-8 16,0 0-2-16,0 0-5 0,0 0 1 15,0 0 1-15,0 0-2 0,0 0 0 0,0 0-4 16,0 0 5-16,0 0-6 0,0 0 5 0,-5-23-4 0,5 23 4 16,0 0-5-16,0 0-1 0,0 0 1 0,-1-9 3 15,1 9-2-15,0 0-4 0,0 0 1 0,0 0-2 16,0 0 1-16,0 0 1 0,-6-5-1 0,6 5 1 15,0 0-1-15,0 0 5 0,0 0-4 0,0 0-6 16,0 0 1-16,0 0 4 0,0 0-2 0,0 0-1 16,0 0-1-16,0 0 4 0,0 0 3 0,0 0-6 15,0 0 0-15,0 0 0 0,0 0-2 0,0 0 9 16,0 0-2-16,0 0-6 0,0 0 5 0,0 0 0 16,0 0 0-16,0 0-8 0,0 0 6 0,0 0 2 15,0 0-3-15,0 0 3 0,0 0-5 0,0 0 5 16,0 0-2-16,0 0 3 0,0 0-2 0,0 0-2 15,0 0 1-15,0 0 5 0,0 0-6 0,0 0 1 16,0 0 2-16,0 0 0 0,0 0-2 0,0 0-1 16,0 0 3-16,0 0 0 0,0 0 1 0,0 0-5 15,0 0 2-15,0 0 6 0,0 0-8 0,0 0 0 16,0 0 1-16,0 0-1 0,0 0 3 0,0 0 0 16,0 0 0-16,0 0 0 0,0 0 0 0,0 0 0 0,0 0 0 15,0 0-2-15,0 0 5 0,0 0-4 0,0 0 1 16,0 0-3-16,0 0 3 0,0 0-2 15,0 0 4-15,0 0 0 0,0 0 1 0,0 0 6 16,0 0-7-16,0 0-2 0,0 0-3 0,0 0 4 0,0 0 1 16,0 0-4-16,0 0-1 0,0 0 3 0,0 0 1 15,0 0-2-15,0 0-2 0,0 0 1 0,0 0 8 16,0 0-4-16,0 0-4 0,0 0-3 0,0 0-6 16,0 0 4-16,0 0 7 0,0 0-5 0,0 0 6 15,0 0-4-15,0 0 1 0,0 0-2 0,0 0 2 16,0 0-1-16,0 0 3 0,0 0 1 0,0 0-1 15,0 0-3-15,0 0 0 0,0 0 9 0,0 0-9 16,0 0-3-16,0 0 4 0,0 0-1 0,0 0 2 16,0 0-4-16,0 0 5 0,0 0-1 0,0 0-1 15,0 0 2-15,0 0-2 0,0 0-1 0,0 0 5 16,0 0-4-16,0 0 2 0,0 0-3 0,0 0 2 16,0 0-1-16,0 0-5 0,0 0 7 0,0 0-2 15,0 0 0-15,0 0-3 0,0 0 6 0,0 0-3 16,0 0 1-16,0 0-2 0,0 0 5 0,0 0 1 15,0 0 1-15,0 0-5 0,0 0-1 0,0 0 0 16,0 0 5-16,0 0-11 0,0 0 7 0,0 0 3 16,0 0-1-16,0 0-8 0,0 0 9 0,0 0 1 0,0 0-1 15,0 0-5-15,0 0 4 0,0 0-1 0,0 0 2 16,0 0-1-16,0 0-2 0,0 0-2 16,0 0 1-16,0 0 2 0,0 0-4 0,0 0 2 15,0 0 0-15,0 0 4 0,0 0-8 0,0 0 6 0,0 0-7 16,0 0 5-16,0 0-3 0,0 0 3 0,0 0 4 15,0 0-6-15,0 0-4 0,0 0 6 0,0 0-1 16,0 0 7-16,0 0-8 0,0 0 0 0,0 0-4 16,0 0 1-16,0 0-2 0,0 0 4 0,0 0-4 15,0 0 5-15,0 0-5 0,0 0 5 0,0 0-4 16,0 0 2-16,0 0-2 0,0 0-1 0,0 0-3 16,0 0 3-16,0 0-3 0,0 0-3 0,0 0-4 15,0 0 2-15,0 0 8 0,0 0-14 0,0 0-1 16,0 0 1-16,0 0 5 0,0 0 4 0,0 0-4 15,0 0 1-15,0 0 10 0,0 0-3 0,0 0-2 16,0 0 0-16,0 0 2 0,0 0 1 0,0 0 3 16,0 0-5-16,0 0 4 0,0 0 3 0,0 0 1 15,0 0-10-15,0 0-6 0,0 0 4 0,0 0 0 0,0 0-6 16,0 0-2-16,0 0-10 0,0 0-19 0,0 0-10 16,0 0-11-16,0 0-18 0,0 0-87 15,0 0-192-15,0 0 84 0</inkml:trace>
  <inkml:trace contextRef="#ctx0" brushRef="#br0" timeOffset="135683.35">10961 11395 11 0,'0'0'121'16,"0"-12"-17"-16,0 12-3 0,0 0-5 0,0-8 5 0,0 8 5 16,0 0 5-16,0 0-7 0,-1-10-6 0,1 10-12 15,0 0-4-15,0 0-5 0,0 0-12 0,0 0-13 16,0 0 2-16,0 0-10 0,3-6-8 0,-3 6-3 15,0 0-5-15,0 0-1 0,0 0-10 0,0 0-1 16,0 0 4-16,0 0-11 0,0 0 6 0,0 0-8 16,-14 23 7-16,7-14-2 0,-1 1-9 0,-1 5 4 15,-2 2-6-15,-1 0 6 0,-4 4-2 0,0 4 3 16,1 2-5-16,-2-2 3 0,-4 2-1 0,4-1-8 16,-2 8 9-16,0-5 8 0,-5 11-12 0,7-7-1 15,-1-2-2-15,-1-1 3 0,1 1-4 0,0-5 6 16,0 0 0-16,1-2-7 0,1 1 3 0,2-4 1 15,1-6 2-15,3 1-3 0,-3-1 5 0,5-1 1 16,2-6-7-16,-2 1-1 0,3-2 3 0,-1-1-5 16,2-2 4-16,4-4-6 0,-5 7 2 0,2-2 9 15,3-5-10-15,0 0 1 0,-6 8-3 0,6-8-8 16,0 0-2-16,0 0-8 0,0 0-17 0,0 0-12 16,0 0-22-16,0 0-28 0,26-12-31 0,-15 2-71 15,2-3-224-15,2-1 100 0</inkml:trace>
  <inkml:trace contextRef="#ctx0" brushRef="#br0" timeOffset="136328.79">11029 11457 15 0,'0'0'59'0,"0"0"-3"16,-3-7-8-16,3 7-7 0,0 0-1 0,-5-9-3 15,5 9 0-15,-3-6-2 0,3 6 2 0,0 0 5 16,-5-8-3-16,5 8-3 0,-5-6-7 15,5 6 3-15,-2-7 2 0,2 7 13 0,0 0-10 0,-8-4 8 16,8 4-11-16,0 0 1 0,-5-5 0 0,5 5-2 16,0 0-12-16,0 0 0 0,-7-5 19 0,7 5-17 15,0 0-1-15,-5-5 2 0,5 5 3 0,0 0-3 16,-5-4 5-16,5 4-2 0,0 0-13 0,0 0 17 16,0 0-4-16,0 0-3 0,0 0-3 0,0 0 2 15,-3-8-6-15,3 8 10 0,0 0-9 0,0 0-6 16,0 0-4-16,0 0 0 0,0 0-15 0,0 0 13 15,0 0-5-15,0 0-5 0,0 0 0 0,0 0 3 16,0 0-2-16,0 0 4 0,0 0-2 0,15 24-4 16,-11-15 4-16,1 3 5 0,0 3-6 0,1 2-2 15,2 1 5-15,0 7-8 0,1-1 19 0,2 3-9 16,-5 1-2-16,6-1 2 0,-3 3-8 0,2-1 0 16,-2 2 2-16,0-2 8 0,1 5-3 0,-1-3 3 15,3 0-2-15,1-1-1 0,-2-2-2 0,3-5 3 16,-1 2-4-16,-1-2 0 0,-2-7 0 0,0 1 0 15,3-2 5-15,-3 0 1 0,0-1-21 0,2-1 16 16,-5-3 1-16,1-1 0 0,0 1 2 0,-1 0-7 16,1-3 3-16,-3-1 4 0,0-1-4 0,-1 2-2 0,0-3 1 15,0 0 5-15,-4-4-4 0,5 6-1 0,-5-6 2 16,4 5 5-16,-4-5-2 0,0 0 2 16,4 5 1-16,-4-5 11 0,0 0-14 0,0 0-3 15,0 0-2-15,5 2-5 0,-5-2-12 0,0 0-36 0,0 0-33 16,0 0-117-16,0 0-220 0,0 0 97 0</inkml:trace>
  <inkml:trace contextRef="#ctx0" brushRef="#br0" timeOffset="137425.01">10365 12085 16 0,'0'0'93'0,"0"0"-11"0,0 0-7 0,0 0-1 15,0 0-10-15,0 0-8 0,0 0-4 0,0 0-11 16,0 0 2-16,0 0-3 0,0 0-8 0,0 0-4 15,0 0 2-15,0 0-4 0,0 0-1 0,0 0-4 16,0 0-1-16,0 0-1 0,0 0-9 0,0 0 10 16,0 0-11-16,0 0 6 0,0 0-10 0,0 0 5 15,0 0-4-15,0 0-6 0,0 0 3 0,0 0-4 16,0 0 2-16,0 0 10 0,0 0-9 0,0 0 2 16,0 0 1-16,0 0-10 0,17 0 13 0,-17 0-4 15,0 0-5-15,0 0 3 0,0 0 1 0,13 3 3 16,-13-3-12-16,5 2 2 0,-5-2 13 0,0 0-5 15,10 1 0-15,-10-1 0 0,0 0-16 0,10 0 7 16,-10 0-3-16,0 0-1 0,9 3-14 0,-9-3 4 16,7 2 1-16,-7-2 6 0,0 0 0 0,0 0 4 15,0 0-1-15,7 2 1 0,-7-2 2 0,0 0 0 16,0 0-4-16,0 0 5 0,8 0 1 0,-8 0 12 16,0 0-7-16,0 0 1 0,0 0 4 0,0 0 13 15,0 0-8-15,0 0 5 0,0 0 2 0,0 0 7 16,9-8-5-16,-9 8 5 0,0 0 6 0,0 0 1 15,0 0 0-15,4-4 2 0,-4 4 6 0,0 0-7 16,0 0 1-16,0 0 0 0,0 0-7 0,0 0-3 0,0 0 4 16,0 0-7-16,0 0-5 0,0 0 7 15,0 0-12-15,5-4-8 0,-5 4 8 0,0 0-6 16,0 0 5-16,0 0-2 0,0 0-2 0,10 8-5 16,-10-8-2-16,9 5 1 0,-3 0 5 0,2 0 4 0,0 0-1 15,1 2-8-15,0 0 4 0,1 0-3 0,1 1 8 16,3 3-6-16,1 1 0 0,1 1-3 15,1-2-3-15,-4 3 11 0,4-5-14 0,-3 4 10 16,1 0 1-16,0-3 0 0,-1 2-1 0,1 0-3 0,-1 0 1 16,2 1-4-16,-2 0 0 0,2-3 11 0,-2 3-10 15,-2-7-1-15,2 5 1 0,1-3 3 0,-2-1-8 16,-3 0 3-16,4 1 5 0,-3-2-4 16,0 2-3-16,-1-3 11 0,-1 2-7 0,0 0 3 0,1-3-7 15,-4 0 5-15,0 0 0 0,1 0 4 0,-1-1-3 16,-6-3-5-16,8 4-5 0,-8-4 13 0,6 6-3 15,-6-6 2-15,5 4-6 0,-5-4 2 0,4 5-2 16,-4-5 10-16,0 0-10 0,6 6 0 0,-6-6 8 16,0 0-10-16,0 0-1 0,4 5-16 0,-4-5 5 15,0 0-12-15,0 0-7 0,0 0 6 0,5 3-9 16,-5-3-6-16,0 0 1 0,0 0-21 0,0 0-6 16,0 0-27-16,0 0-61 0,10-9-172 0,-10 9 78 15</inkml:trace>
  <inkml:trace contextRef="#ctx0" brushRef="#br0" timeOffset="138173.31">11416 12035 23 0,'0'0'53'15,"0"0"-7"-15,0 0 1 0,0 0-5 0,0 0-3 16,0 0-1-16,0 0-11 0,-13 15 5 0,13-15 2 16,-6 5-18-16,2-1 14 0,4-4-1 0,-10 9-1 15,3-5-3-15,3 2 0 0,-6 3 8 0,1-1 2 16,-2 0-13-16,-2 3-1 0,-2-1 2 0,1 1-3 16,0 0-8-16,-1 2 11 0,-2-3-4 0,1 3-4 15,2-1 2-15,1-2 3 0,1 0 0 16,-2 2 0-16,1-1-10 0,-1-2 14 0,1 1-7 0,4-2 2 15,-4 3-3-15,4-3 17 0,-2 1-18 0,-1 3 2 16,5-3 3-16,-1-3-9 0,-1 2 0 0,4-2-5 16,-3 1 0-16,2-2 2 0,-2 0 1 0,3 0-1 15,0 0-5-15,1-1 7 0,4-4-12 0,-8 8 14 16,5-3-5-16,3-5-16 0,-7 6 16 0,7-6-7 16,-6 6 1-16,6-6 4 0,-5 7-4 0,2-3 6 15,3-4 1-15,-6 8-4 0,3-3-2 0,3-5 9 16,-5 9-6-16,5-9-4 0,-5 4-1 0,5-4 5 15,-2 6-7-15,2-6 2 0,0 0 3 0,-4 8 10 16,4-8-10-16,0 0-4 0,0 0 7 0,0 0-3 16,-4 4 3-16,4-4-2 0,0 0 11 0,0 0-1 0,0 0-9 15,0 0 7-15,0 0-13 0,-6 4 5 16,6-4-16-16,0 0-24 0,0 0-9 0,0 0-14 16,0 0-25-16,0 0-81 0,0 0-179 0,0 0 79 15</inkml:trace>
  <inkml:trace contextRef="#ctx0" brushRef="#br0" timeOffset="139007.81">11011 12443 110 0,'0'0'90'0,"0"0"8"0,-5-7 4 15,5 7 3-15,0 0-1 0,0 0-12 16,0 0-5-16,0 0-4 0,0 0-2 0,0 0-15 0,0 0-12 15,0 0-6-15,0 0-6 0,-3-7-8 0,3 7 1 16,0 0-16-16,0 0 7 0,0 0-6 0,0 0 0 16,0 0-5-16,0 0-3 0,0 0 3 0,0 0 1 15,0 0-10-15,0 0 4 0,0 0-3 0,0 0 6 16,0 0-10-16,3 25 1 0,-3-25-6 0,1 14 0 16,-1-7 2-16,0 3 0 0,0 0 7 0,0 0-11 15,0 2 7-15,-1-2-6 0,-1 3 10 0,2 0 0 16,-1-1-1-16,-1 5-3 0,2-1 0 0,-3 0-1 15,3 1-2-15,-3 2 11 0,2-3-13 0,0 3-4 16,0-3 12-16,-1 1-9 0,4-1 4 0,-4 0 0 16,1 1 1-16,2-2-6 0,-2-1 6 0,1 3 1 15,1-2 6-15,-2 2-11 0,1-5 4 0,-3 0-8 16,3 5 9-16,-1-5-3 0,0 4 4 0,0-6-8 16,-1 7 3-16,1 0-1 0,-1-2 5 0,-1 1-1 15,3-2 0-15,-2 1-1 0,-1-1 0 0,3 2-1 0,-3-2-6 16,3-1 5-16,-2-2 8 0,0 6-10 0,2 0 3 15,-2 0 3-15,3 2-3 0,-2-2 1 16,1 0 1-16,0-6 0 0,0 6 1 0,-2-5 1 0,0 5-5 16,2-2 4-16,-1-5-5 0,1 3 2 0,-2-2-1 15,1 2 4-15,1 0-3 0,0-2 0 0,0 2 2 16,-1-1-2-16,1-1-1 0,1 1 10 0,-2-2-9 16,1 2-2-16,1-1 2 0,-1 0-6 0,0 0 9 15,0 0-9-15,1-1 8 0,1-1-9 0,-2 1 7 16,3 1-1-16,-5-1-2 0,4 0 4 0,-1-3-4 15,0 3 3-15,-1-10-8 0,1 16 13 0,0-9-8 16,-1-1 7-16,2 3-4 0,-2-2 2 0,1 3 1 16,0-1-1-16,-1-2-1 0,0-7-1 0,3 13-3 15,-3-6 3-15,2 1-1 0,-2-8 0 0,1 13 0 16,-1-6 6-16,0-7-7 0,1 10 3 0,-1-10-1 16,1 12 8-16,-1-12-2 0,1 8-6 0,-1-8 5 15,2 9-8-15,-2-9-1 0,0 0-5 0,2 8 14 16,-2-8-5-16,0 0-2 0,0 0 4 0,-2 8 3 15,2-8-2-15,0 0 3 0,0 0 4 0,0 0-7 16,0 0 2-16,0 0-7 0,0 0-17 0,0 0-29 16,0 0-34-16,0 0-21 0,0 0-108 0,0 0-226 15,-15-16 100-15</inkml:trace>
  <inkml:trace contextRef="#ctx0" brushRef="#br0" timeOffset="140306.56">9298 13568 3 0,'0'0'13'16,"-9"1"1"-16,9-1-5 0,0 0 2 0,0 0-1 15,-11 0-1-15,11 0-1 0,0 0 1 0,-10 0 2 16,10 0-4-16,-8 2-5 0,8-2 4 0,-10 1 5 16,10-1 1-16,0 0 11 0,-11 1-5 0,11-1-1 15,0 0-5-15,-10-1 7 0,10 1 11 0,0 0 2 16,-11 0-3-16,11 0 6 0,0 0 0 0,0 0 2 16,-9-3 4-16,9 3 1 0,0 0-4 0,0 0-1 15,0 0-2-15,0 0 3 0,0 0 0 0,0 0 8 16,0 0-8-16,0 0-12 0,0 0 2 0,-5-3-4 15,5 3-7-15,0 0-1 0,0 0-7 0,0 0 2 16,0 0 0-16,0 0-1 0,0 0 3 0,0 0-12 16,0 0 6-16,23-3-1 0,-23 3 3 0,14 0-4 15,-5 0 2-15,2-1-4 0,2 1 4 0,0-2-7 16,1 1 6-16,-1 1-6 0,6-1 7 0,-1 0-9 0,0 1 1 16,2-2 3-16,3 2 3 0,5-2-6 0,-2 1 2 15,3-1-4-15,-1 2 8 0,3 0-1 16,0-1-4-16,-2 1 10 0,3-2-6 0,-1 2 1 15,-1 0-16-15,0-2 17 0,2 4-3 0,-3-4-2 0,0 1 8 16,2 0-4-16,0 1 4 0,1-2-2 0,0 2-4 16,-3-2-3-16,3 0 4 0,0 4 5 0,-1-4-3 15,1 1-7-15,0-1 0 0,-2 1 6 16,3 1 5-16,-2-2-8 0,0 1 1 0,-1-1-4 0,1 2 3 16,1-1-2-16,-4 0 3 0,2-2-6 0,0 2-1 15,-2 0 14-15,0 1-11 0,-1-2 4 0,-5 2-5 16,-1 0 2-16,0-1-11 0,1 1 8 0,-3 0 6 15,8-1 5-15,-5 0-8 0,1 1 4 16,-3 0 1-16,2-2-14 0,6 2 18 0,1 0-4 0,-7 0-7 16,-3 0 1-16,3-2 7 0,0 1-8 0,-1 1 0 15,2-2 9-15,4 1-10 0,-4 0 1 0,4-1 4 16,-6 1-7-16,0-1 5 0,1 2 5 0,7-2 7 16,1 1-17-16,-3 0 4 0,3 0 11 0,0-1-3 15,-1 1-7-15,-1 0 2 0,3 1 3 0,-2-2-6 16,2 1 11-16,-2 1-4 0,2 0-3 0,0-4-1 15,-1 3-4-15,1 1 11 0,-3-2-14 0,5 1 7 16,-5 0 2-16,3 0-1 0,0-2-14 0,-1 1 17 16,1 2 0-16,1-3-4 0,-3 2-9 0,2-1 19 15,-1-1-13-15,-2 1 0 0,0 2 8 0,3-1-5 16,-2 0 7-16,-2-2-8 0,2 2 3 0,-2 2-3 16,0-3 4-16,2 1 6 0,-8 1-5 0,1-2 8 15,-2 2-1-15,1-1 4 0,-1 1-1 0,-1-3-2 16,2 3-5-16,-4-1 4 0,0 1-3 0,-1 0 6 15,-3-2-2-15,0 2 3 0,-3 2-7 0,0-2 0 16,-3 1 4-16,-7-1-1 0,14 0-7 0,-8 0 5 16,-6 0-6-16,0 0 1 0,13-1-3 0,-13 1 0 15,8 1 2-15,-8-1-1 0,0 0-3 0,0 0 4 16,7 1-5-16,-7-1 1 0,0 0-17 0,0 0-18 0,0 0-8 16,0 0-26-16,0 0-27 0,0 0-110 15,0 0-220-15,0 0 97 0</inkml:trace>
  <inkml:trace contextRef="#ctx0" brushRef="#br0" timeOffset="145174.25">10824 10572 19 0,'0'0'23'15,"0"0"-4"-15,0-8-3 0,0 8-3 0,0 0 1 16,0 0-3-16,0 0 0 0,0 0-4 0,0 0 1 15,0 0 0-15,0 0-5 0,0 0 4 0,0 0-3 16,0 0-1-16,0 0 2 0,0 0-2 0,0 0 6 16,0 0-12-16,0 0-1 0,0 0 10 0,0 0-8 0,0 0 9 15,0 0 0-15,0 0 2 0,0 0 2 0,0 0 1 16,0 0 1-16,0 0 5 0,0 0 3 0,0 0-4 16,0 0 6-16,0 0 8 0,0 0-5 0,0 0 1 15,0 0-4-15,0 0 2 0,0 0-5 0,0 0-4 16,0 0 3-16,0 0 1 0,0 0-6 0,0 0-4 15,0 0 5-15,0 0-5 0,0 0 7 0,0 0-6 16,0 0 6-16,0 0-2 0,0 0-7 0,0 0 2 16,0 0-4-16,0 0 3 0,0 0 4 0,0 0-9 15,0 0 2-15,0 0 4 0,0 0-15 0,0 0 11 16,0 0-1-16,0 0-1 0,0 0 3 0,0 0 3 16,0 0 1-16,0 0-7 0,0 0 0 0,0 0 1 15,0 0 9-15,0 0-6 0,0 0 4 0,0 0 1 16,0 0-8-16,0 0 0 0,0 0 3 0,0 0 3 15,0 0-3-15,0 0 15 0,0 0-6 0,0 0 9 16,0 0-10-16,0 0 4 0,0 0-1 0,0 0-1 16,0 0 0-16,0 0 2 0,0 0-8 0,0 0 11 15,0 0-12-15,0 0-6 0,0 0 7 0,0 0-6 16,0 0 5-16,0 0-22 0,0 0 20 0,0 0 0 16,0 0-4-16,0 0-3 0,0 0 6 0,0 0 1 0,0 0-5 15,0 0-2-15,0 0 9 0,0 0-3 16,0 0-10-16,0 0 7 0,0 0 10 0,0 0-2 15,0 0-5-15,0 0-7 0,0 0-7 0,0 0 15 16,0 0-11-16,0 0 6 0,0 0 2 0,0 0-21 0,0 0 17 16,0 0-6-16,0 0 1 0,0 0 6 0,0 0 0 15,0 0 3-15,0 0-4 0,0 0-4 16,0 0 4-16,0 0-7 0,0 0 11 0,0 0-9 0,0 0 7 16,0 0-9-16,0 0 1 0,0 0 3 0,0 0 1 15,0 0-1-15,0 0 0 0,0 0-5 0,0 0 0 16,0 0 9-16,0 0-5 0,0 0 1 0,0 0-2 15,0 0 4-15,0 0-5 0,0 0 5 0,0 0-5 16,0 0 2-16,0 0 7 0,0 0-5 0,0 0-2 16,0 0 4-16,0 0-3 0,12-2 0 0,-12 2 2 15,0 0-7-15,0 0 8 0,11 0-3 0,-11 0 10 16,13-2-9-16,-5 0 1 0,3 1-2 0,2-2 4 16,2 2-3-16,3-2 8 0,0-1 4 0,4 0-10 15,5-1 1-15,2 0 3 0,-1-1-6 0,0 1 0 16,3 1 5-16,-1 0 0 0,4-2-6 0,-2 2-4 15,1-2 11-15,3 1 0 0,0 0-4 0,2-1-3 16,-1 0 4-16,1-1-5 0,-1 2 3 0,2 0 2 16,12-4-6-16,-13 4 4 0,2 0-1 0,-2-1 5 0,0 0-1 15,1 1 2-15,0 2-2 0,11-5 0 16,-13 4-2-16,2 0-2 0,-1-2-1 0,14 0 19 16,-16 4-18-16,2-3 3 0,0-1-13 0,-1 3-1 15,2 1 12-15,-2-2-3 0,0 2 11 0,-1 0-3 0,2-1 3 16,-3 1-10-16,-2 0-2 0,3 0 5 0,-7 1-2 15,3 0 1-15,-1-2-5 0,0 2 7 16,-1 0 2-16,-1-2-13 0,-9 3 5 0,9 0 6 0,-7 0-7 16,1 0 5-16,-3 0 1 0,2 0 1 0,-1 0-4 15,0-1 0-15,0 2-1 0,0-4 7 0,-1 3 3 16,0 0-16-16,-2 0 6 0,-5-1-2 0,2 1 11 16,-5 1-2-16,3 1-4 0,1-1-2 0,-5-2 0 15,0 1 4-15,-9 0-11 0,16 0 8 0,-16 0-1 16,11 0 1-16,-11 0 0 0,10 0 3 0,-10 0 2 15,0 0-4-15,0 0-2 0,9 0 5 0,-9 0 2 16,0 0 4-16,0 0 3 0,0 0 0 0,10-2 5 16,-10 2 6-16,0 0 2 0,0 0-1 0,0 0 6 15,0 0-4-15,0 0 6 0,0 0-6 0,0 0-1 16,0 0 5-16,0 0-5 0,0 0 1 0,0 0-3 16,0 0 0-16,0 0 1 0,0 0-8 0,0 0-6 15,0 0 1-15,0 0 2 0,0 0-5 0,0 0-2 16,0 0-1-16,0 0-3 0,0 0 0 0,0 0 8 15,0 0-8-15,0 0 4 0,0 0-5 0,0 0-3 0,0 0 7 16,0 0-5-16,0 0-1 0,0 0 1 16,0 0-2-16,0 0 0 0,0 0 4 0,0 0-1 15,0 0-2-15,0 0-1 0,0 0 3 0,0 0 3 16,0 0-7-16,0 0 4 0,0 0 1 0,0 0-4 0,0 0 1 16,0 0-2-16,0 0-1 0,0 0-1 15,0 0 5-15,0 0-7 0,0 0 6 0,0 0-4 16,0 0 6-16,0 0-7 0,0 0 5 0,0 0 1 15,8 3-2-15,-8-3-1 0,0 0 1 0,0 0 1 0,0 0 3 16,0 0-8-16,0 0 1 0,0 0-12 0,0 0 24 16,0 0-11-16,0 0 0 0,0 0 12 15,0 0-7-15,0 0-2 0,0 0 0 0,0 0 2 16,0 0 2-16,6 2-1 0,-6-2 0 0,0 0-12 0,0 0 10 16,11-2-1-16,-11 2 0 0,0 0 8 0,11 0-2 15,-11 0-5-15,0 0 1 0,12 0-4 0,-12 0 3 16,9 0 1-16,-9 0-5 0,0 0 1 15,10 0 3-15,-10 0-5 0,0 0 3 0,10-1 2 0,-10 1 5 16,0 0-3-16,0 0-6 0,0 0 4 0,11 0 0 16,-11 0 3-16,0 0-4 0,0 0 0 0,0 0 0 15,0 0 5-15,0 0-3 0,0 0-1 0,0 0 5 16,0 0-7-16,0 0 5 0,0 0-6 0,0 0 10 16,7-2-10-16,-7 2-2 0,0 0 3 0,0 0 7 15,0 0-8-15,0 0 2 0,0 0-3 0,0 0 6 16,0 0 2-16,0 0-6 0,0 0-2 0,0 0 0 15,0 0 1-15,0 0-4 0,0 0 6 0,0 0-6 16,0 0 5-16,0 0-4 0,0 0 13 0,0 0-9 16,0 0-3-16,0 0-1 0,0 0 2 0,0 0 5 15,0 0-4-15,0 0-1 0,0 0 1 0,0 0 1 16,0 0 2-16,0 0-4 0,0 0 2 0,0 0 0 16,0 0 4-16,0 0-2 0,0 0 0 0,0 0-3 15,0 0 9-15,0 0-3 0,0 0-10 0,0 0 1 16,0 0 9-16,0 0-8 0,0 0 1 0,0 0 3 15,0 0 1-15,0 0 0 0,0 0-5 0,0 0 0 16,0 0 3-16,0 0 0 0,0 0-4 0,0 0 3 16,0 0 0-16,0 0 4 0,0 0-10 0,0 0 5 15,0 0 3-15,0 0 2 0,0 0 1 0,0 0 0 0,0 0-1 16,0 0 0-16,0 0-4 0,0 0 3 16,0 0 9-16,0 0-13 0,0 0 3 0,0 0 2 15,0 0 1-15,0 0-5 0,0 0 4 0,0 0-7 16,0 0 2-16,0 0 5 0,0 0-7 0,0 0 4 0,0 0 2 15,0 0 2-15,0 0-2 0,0 0-7 0,0 0 5 16,0 0 0-16,0 0-1 0,0 0 4 16,0 0-2-16,0 0 2 0,0 0-4 0,0 0 6 15,0 0-4-15,0 0 0 0,0 0-2 0,0 0 1 0,0 0 1 16,0 0 6-16,0 0-4 0,0 0-7 0,0 0 3 16,0 0 7-16,0 0-7 0,0 0 2 0,0 0-4 15,0 0 2-15,0 0-2 0,0 0-3 16,0 0 9-16,0 0-2 0,0 0-2 0,0 0 5 0,0 0-4 15,-5 15-2-15,5-15 3 0,0 0-1 0,0 0 1 16,0 13 1-16,0-13-4 0,-4 12 3 0,4-6 2 16,0 1-12-16,-2 2 12 0,-1 1-2 0,3 0 0 15,-4 1 0-15,2-1 0 0,2 2 1 0,-2-1 4 16,0 1-2-16,2 1 0 0,0-2-1 0,-2 1-4 16,0 0 3-16,2 5 0 0,0-5-1 0,0 1 0 15,0-1-1-15,2 0 0 0,0 0 2 0,-2 0 5 16,0 0-2-16,2 5-2 0,0-5 0 0,0-1 8 15,0 1-13-15,0-1 2 0,-1 0 5 0,1 1-6 16,0-2 2-16,-2 0-3 0,2-1 6 0,0 3 3 16,0-1-5-16,0-2 0 0,-2 0-4 0,1 1 3 15,-1-3-4-15,0 2 5 0,0-9 2 0,2 11-6 16,1-5 2-16,-3-6-1 0,0 11 5 0,0-11-3 16,-3 9 0-16,3-9 8 0,3 7-7 0,-3-7-1 15,0 0 3-15,-3 11 4 0,3-11-8 0,0 0-3 16,0 10 1-16,0-10-3 0,0 0 12 0,-2 8-11 0,2-8 7 15,0 0 0-15,0 0-4 0,0 0 1 16,0 8-2-16,0-8 4 0,0 0 2 0,0 0-5 16,0 0 10-16,0 0-9 0,0 0 8 0,0 0-3 15,-3 5 4-15,3-5 3 0,0 0 7 0,0 0 5 0,0 0-2 16,0 0 5-16,0 0-3 0,0 0 5 0,0 0-2 16,0 0 0-16,0 0 0 0,0 0 1 15,0 0-4-15,0 0 0 0,0 0 1 0,0 0-2 16,0 0-4-16,0 0 1 0,0 0 0 0,0 0-4 0,0 0 2 15,0 0-3-15,0 0-1 0,0 0 0 0,0 0-7 16,0 0 2-16,0 0 1 0,0 0-3 0,0 0-4 16,0 0 0-16,0 0-1 0,0 0-2 0,0 0-3 15,0 0 4-15,8 6-1 0,-8-6-1 0,6 2 4 16,-6-2-2-16,13 3 3 0,-4-1-4 0,-1-1 2 16,3 0 0-16,2 2 2 0,1-1-1 0,-1 1-4 15,1-1 3-15,-1 0-3 0,1 1 2 0,-3-3 1 16,2 2-2-16,-1 2 0 0,-2-2 2 0,4 0-2 15,-7 0 1-15,0 0-4 0,1 0-2 0,-8-2-9 16,10 3-8-16,-4-1 3 0,-6-2-1 0,3 8 5 16,-3-8-1-16,0 7-1 0,0-7-2 0,-9 16 1 15,-1-7 6-15,-1 1 3 0,0 0-6 0,-3 2 6 16,-3 1 2-16,-1-2-4 0,-1 1 3 0,4-1-1 16,-5 0 2-16,4 1-1 0,-2-1 6 0,0-1-2 15,0-1-1-15,3-1-1 0,-1 1 4 0,5-2 0 16,1-2 0-16,1-1-2 0,1 1 1 0,3-1 1 15,-2-1-3-15,7-3 0 0,-7 5-4 0,7-5 3 16,-4 5 1-16,4-5 2 0,0 0-8 0,0 0 12 16,9 11 3-16,-2-9-5 0,4 1 5 0,0 0-2 0,3-1-3 15,3 1-4-15,0 0 6 0,0-2-3 16,3 1 4-16,-3 1 1 0,0-3-3 0,1 3-3 16,-5-3 7-16,4 2-3 0,-2-2-2 0,-6 2 2 15,3-2-1-15,-4 1-2 0,-1 0-2 0,-7-1 1 16,12 3 1-16,-8-1-2 0,-4-2 7 0,4 5-9 15,-4-5 1-15,0 0 5 0,0 0 5 0,-11 20-7 0,2-11-5 16,0-2 5-16,-4 4-2 0,-1 2 7 16,-1-2-1-16,-1 0-4 0,0-1-4 0,-2-1 5 0,5 1 1 15,-1 0-7-15,5-2 5 0,-2-2 2 0,2 3 4 16,0-4-2-16,0 3-5 0,5-3 2 0,-2-1-4 16,6-4 6-16,-8 10 4 0,8-10-9 0,0 9 5 15,0-9 0-15,8 9 0 0,-2-5 2 16,0-1 3-16,3 0-7 0,4 1 3 0,1-1-4 0,4-2 7 15,0 3 1-15,2-2-7 0,-2 1 3 0,0-2-1 16,0 0-1-16,0 1 2 0,-7-1 1 0,1 3-5 16,1-1-1-16,-3-3 0 0,0 5-3 0,-5-3 10 15,1 4-12-15,-4 0 5 0,0 1 1 0,-2 3 3 16,-2 2-4-16,-6 2 3 0,-1 2-3 0,-3 0 2 16,-5 5 3-16,-2-1-7 0,0-2 5 0,0 0-2 15,-3 2-3-15,0-2-1 0,2-1 7 0,3-4 1 16,0 0 2-16,3-1-3 0,-1-1 0 0,6-2-6 15,-3-2 2-15,1-1 1 0,3 3 3 0,2-5-2 16,0 1-2-16,1 0 1 0,3 0-2 0,2-5-1 16,-2 8 3-16,2-8 2 0,0 0 5 0,11 10-2 15,-3-8 3-15,2-1-1 0,1 1-3 0,3-2 0 16,3 0 1-16,0-3-2 0,0 1 5 0,1 1 1 16,-2-3-1-16,-2 0-5 0,-1 3-3 0,1-1 4 15,-3-1 1-15,-1 0-2 0,-2 2 6 0,-1 0-4 16,-7 1-4-16,10-3 7 0,-10 3 1 0,9-1 0 15,-9 1-2-15,0 0 2 0,0 0 0 0,8-3-8 16,-8 3 5-16,0 0-7 0,0 0 4 0,0 0-3 16,0 0 5-16,0 0-1 0,0 0-5 0,0 0 1 0,0 0 4 15,0 0 1-15,-17 20-2 0,13-14-2 16,2 0-3-16,2-6 0 0,-5 12 11 0,3-5-6 16,-2 1-4-16,4 3 3 0,-5 0-7 0,2-1 6 15,1 0 2-15,0 2-4 0,0-2 6 0,0 3-4 0,0 0 2 16,0-1 0-16,-1 3 0 0,1 2 0 0,-2-3-6 15,2 1 8-15,-4 3-6 0,4-3 5 16,0 4-3-16,0-3-8 0,-1 1 9 0,-1-1-2 16,2 0 3-16,-2 3-1 0,4-2 3 0,-3 2-4 0,1-1 4 15,0 0-7-15,0 1 14 0,2 0-6 0,0 0-5 16,-5 6-1-16,5-4 5 0,-3 1-3 0,1-2 5 16,2-1-4-16,-2-2-2 0,0 2 6 15,0 0-3-15,0 0-7 0,2 0 10 0,-3 1 0 0,3-4-3 16,-2 3 1-16,0-2-6 0,0 1 6 0,2-1 4 15,0-2-10-15,0 2 1 0,0 0 9 0,-2-2 0 16,-1-2-3-16,3 2-4 0,0 2 0 0,0-2-1 16,0 1 5-16,0-1-4 0,0-2 5 0,0 2-3 15,0 2-5-15,0-5 2 0,0 4 1 0,0-5-1 16,3 6 2-16,-3-1 0 0,0-1-2 0,2-3 6 16,-2 0-12-16,0 0 5 0,0 1 7 0,0-2-3 15,0 3 0-15,2-2 7 0,-2 1-18 0,0-2 13 16,2 5-3-16,-4 0 0 0,4-2-3 0,-2 0 5 15,0-3 0-15,0 4-3 0,0 2 1 0,0 0 2 16,0-5-5-16,0 0 4 0,0 0 0 0,2 0-2 16,-1 0 4-16,-1 0 1 0,2 0-1 0,-2 0-3 15,0-2 0-15,0 2 3 0,0-2-6 0,0 0 6 16,2 0-2-16,-2 2 2 0,2-3-1 0,-2 1-3 16,0-1 1-16,0 2 2 0,0-1-5 0,0 0 2 15,0 0 4-15,0-1-6 0,2 1 7 0,-2 0 2 16,0 0-4-16,0-4 0 0,2 2-6 0,-2-8 8 15,0 13-12-15,0-3 10 0,0-5-2 0,2 3 1 16,-2-8 3-16,0 11-4 0,1-6 0 0,-1-5 3 16,0 13-1-16,0-13-3 0,0 9 3 0,2-4-7 0,-2-5 6 15,0 7 1-15,0-7-3 0,0 0-3 16,0 9-2-16,0-9 10 0,0 0-4 0,0 9-2 16,0-9 0-16,0 0-2 0,0 0 5 0,0 7 4 15,0-7-4-15,0 0-3 0,0 0 6 0,0 0-5 16,0 0 3-16,0 0 1 0,0 9-3 0,0-9 3 15,0 0 6-15,0 0-8 0,0 0-5 0,0 0 7 16,0 0-2-16,0 0 9 0,0 0-3 0,0 0 5 16,0 0 7-16,0 0-5 0,0 0 6 0,0 0-2 0,0 0 0 15,0 0-1-15,0 0 3 0,0 0-6 0,0 0 2 16,0 0-2-16,0 0-1 0,0 0-4 16,0 0-3-16,-13-1 1 0,13 1-3 0,0 0 2 15,-14-3-3-15,14 3 0 0,-14-2-1 0,14 2 1 0,-15 0-5 16,6-2 5-16,0 2 1 0,0 0-2 0,-5 2-5 15,3-4-1-15,-1 2-1 0,-3 0-3 0,-1 0 1 16,3 0-3-16,-2 0-4 0,1 2 7 0,-2-2 0 16,2 0-1-16,-3-2 3 0,1 2-4 15,5 0 3-15,-3 2 4 0,1-4-7 0,1 4 5 0,-1-4 0 16,2 2-1-16,-3-1-1 0,1 1 2 0,-1 0 4 16,3 0-2-16,1 0-1 0,-2 1-1 0,3-1 2 15,-4 0-1-15,5 0 2 0,-3 0 2 0,1 0-4 16,10 0 0-16,-15 0 7 0,4 0-2 0,11 0-6 15,-13 0 3-15,6 2-2 0,7-2 11 0,-9 0-8 16,9 0-5-16,-12 0 2 0,12 0 3 0,-11 1-2 16,11-1 4-16,-10 1-4 0,10-1 1 0,-10 2-4 15,10-2 6-15,-11 1-3 0,11-1 11 0,-11 1-9 16,4 0-3-16,7-1 5 0,-13 1-1 0,13-1-3 16,-11 2 6-16,3 0-7 0,8-2 5 0,-12 1-3 15,5 0-12-15,-3 0 14 0,1 0 0 0,-1 0 3 16,3 1-6-16,-3-1 7 0,10-1-3 0,-17 0-2 15,5 0 3-15,-1 0-2 0,2-1-3 0,-3-1 2 16,1 2 7-16,-5-1-4 0,0 0 0 0,0 0-4 16,-2 0 1-16,0-2-1 0,3 1 1 0,-5 1 0 15,4 0-7-15,0-1 2 0,-2 0-20 0,0 0-23 16,-1-1-13-16,0 1-27 0,2 1-26 0,-1-2-17 16,7 2-7-16,-6-3-95 0,6-1-251 0,-1 0 112 15</inkml:trace>
  <inkml:trace contextRef="#ctx0" brushRef="#br0" timeOffset="148200.9">13070 10362 13 0,'0'0'69'0,"0"0"-4"15,0 0 1-15,-2-6-10 0,2 6-1 0,0 0-2 16,0 0 1-16,0 0-4 0,0 0-8 0,0 0 5 16,0 0 2-16,0 0-5 0,-5-6-7 0,5 6 0 15,0 0-3-15,0 0-1 0,0 0-15 0,0 0 12 16,0 0-21-16,0 0 11 0,0 0 2 0,0 0-8 16,0 0-2-16,0 0-8 0,0 0 9 0,0 0-7 15,0 0 7-15,0 0 1 0,0 0-8 0,0 0 0 16,0 0-7-16,0 0 2 0,0 0 4 0,0 0 4 15,0 0-1-15,0 0-9 0,0 0 6 0,0 0-6 16,0 0-4-16,0 0 2 0,0 0 2 0,23 5 3 16,-14-4-2-16,3-1 4 0,-2 2-1 0,9-2-3 0,0 0 6 15,0 0-8-15,3 0 6 0,0 0-1 16,-1 0-6-16,8-2 6 0,-6 2-4 0,8-1 5 16,-1 0 2-16,1 1-4 0,5 0 0 0,-1-1-3 15,1 1 1-15,2-2-3 0,-2 2 5 0,5 0-4 16,10-1 19-16,1 2-17 0,-2-1 3 0,1 0-12 15,1 0 9-15,-12 0 8 0,14-1 5 0,-4 0-8 0,1 1-5 16,1 0-8-16,-2 1 8 0,-10-2 5 16,11 1 4-16,-1-1 1 0,-11 1 3 0,13 1-9 0,-14-2-8 15,13 2 3-15,-14-1 4 0,3 0-1 0,-2 0 12 16,-1 0-12-16,3 0-7 0,-3 0 1 0,-2 0 10 16,1 0-9-16,-4 0 4 0,-2 0 7 15,-1 0-3-15,-1 0 4 0,-9 0-2 0,1-1-10 0,0 1 2 16,-2-2-8-16,0 2 5 0,-5 0 11 0,2 0 0 15,-7 0-7-15,-1 0 8 0,-7 0-1 0,14-1-7 16,-14 1-4-16,8 0 6 0,-8 0-4 0,0 0 13 16,11-2 1-16,-11 2 4 0,0 0 4 0,0 0 0 15,9-1-3-15,-9 1 2 0,0 0-5 0,0 0-2 16,0 0-7-16,0 0 8 0,0 0 3 0,3-7-5 16,-3 7-6-16,0 0 4 0,0 0-4 0,0 0 1 15,0 0 6-15,0 0-6 0,0 0-4 0,0 0-1 16,0 0 1-16,0 0-2 0,-12-12-3 0,12 12-5 15,0 0 2-15,-11-1 6 0,11 1-2 0,0 0 0 16,-13 1 6-16,13-1-8 0,-14 4-1 0,8 0 3 16,-3 1-3-16,2-2-3 0,0 4 11 0,3-2-8 15,-3 4 1-15,2-2 0 0,0 1 2 0,3 1-1 16,-1 1 8-16,2-1-14 0,1-1 6 0,1 2 1 16,2-2-3-16,-1 2 3 0,5-4-1 0,-2 3 4 15,4-4 1-15,0 0-2 0,3 0-2 0,0-2 0 16,7 0-10-16,-2-1 13 0,1-2 1 0,3 0-2 15,-1-2 5-15,0-1-1 0,-1-1-6 0,-2 1 6 16,2-1-9-16,-4-2 4 0,2-3 4 0,-6 5 4 0,-2-2-6 16,1-2 1-16,-3 2 3 0,-2-2 4 15,-2 2 15-15,1-2-11 0,-3 2-5 0,-1 6 3 0,-1-12-8 16,1 12 3-16,-8-10-7 0,1 6-6 16,1 1-4-16,-5-1-11 0,-2 3 0 0,-5 1-16 0,0 4-7 15,-3-1-13-15,-5 5-22 0,8-1-20 16,-10 3-70-16,-1 1-183 0,4 1 81 0</inkml:trace>
  <inkml:trace contextRef="#ctx0" brushRef="#br0" timeOffset="149700.74">13203 13497 5 0,'0'0'78'0,"0"0"-3"16,0 0-15-16,0 0-6 0,0 0-3 0,0 0-6 15,0 0-3-15,0 0-10 0,0 0 1 0,0 0-4 16,0 0-6-16,0 0 1 0,0 0-3 0,0 0-2 16,0 0 4-16,0 0-7 0,0 0-2 0,0 0-1 15,0 0 0-15,0 0-2 0,27-4 5 0,-27 4 10 16,11-1-1-16,-4 0 0 0,1 0-4 0,2 0-4 16,3-1 3-16,1 2 0 0,3-1-13 0,-2-2 4 15,4 2 3-15,-1 0 1 0,5 0-9 0,3-3 7 16,3 3-1-16,1-1-4 0,1 2 4 0,4 0 1 15,-2-1-5-15,-1 0 4 0,6-2 3 0,2 3-5 16,12 1 2-16,0-2-9 0,-1-1 4 0,3 0 1 16,-2 2-3-16,-1-1 0 0,-1 0 1 0,2-2-3 15,1 2 6-15,3 1-7 0,-2-2 2 0,-2 1-3 16,4-1 5-16,-5-2-2 0,3 4-2 0,1-4 1 16,-4 2 10-16,1-2-13 0,0 2 6 0,-1-1-4 15,-10 1-1-15,-1 0-1 0,-2 0 3 0,2 1-4 16,-1-1 4-16,-3-1-3 0,2 3 3 0,-2-1-5 15,-2-2 6-15,-2 2-8 0,0-3 9 0,-4 0-4 16,0 2 3-16,-9-1-3 0,2 0 6 0,-4 0-8 16,-3 3 7-16,-2-3-7 0,0 0 0 0,-2 1 8 15,0-1 13-15,-3 2 10 0,-7 1 7 0,10-4-5 16,-6 1 6-16,-4 3 5 0,6-3 2 0,-6 3-12 16,0 0 7-16,3-10-12 0,-3 10 3 0,0 0 3 15,0-7 0-15,0 7-3 0,0 0-3 0,0 0-6 16,-6-10 0-16,6 10-7 0,0 0 4 0,-3-6-5 15,3 6-1-15,-7-4-11 0,7 4-1 0,0 0 1 16,-7-5-2-16,7 5 0 0,-8-2-1 0,8 2 2 16,-9-1-1-16,9 1-6 0,0 0 3 0,-14 1-3 15,14-1 5-15,-10 5-5 0,4 1 6 0,1-2-6 0,-1 0 3 16,1 5 0-16,0-1-1 0,2 1-1 0,-2 1 9 16,4 1-13-16,-2-1 6 0,1 2-2 0,2-2 4 15,0 1-2-15,0 1 3 0,2-4-5 16,1 2 2-16,1-5 3 0,0 1-1 0,2 1-1 0,0-3 1 15,6 1-1-15,-3-2 5 0,1 1 0 0,3-1 0 16,-3-3 0-16,0 0 1 0,2-3-5 0,-1 0 3 16,-1 0 1-16,1-1 1 0,-2-1 4 0,1-3-3 15,-5 3-2-15,1-1 2 0,-2-3-5 16,0 0 3-16,-4 1-3 0,-1-1-3 0,-1-4-5 0,-1 4-14 16,-4-1-15-16,-4-3 1 0,3 4-16 0,-5-4-21 15,-4 4-2-15,2-1-16 0,-4 3-33 16,0-3-78-16,-6 4-218 0,4 1 96 0</inkml:trace>
  <inkml:trace contextRef="#ctx0" brushRef="#br0" timeOffset="150900.75">15734 10187 47 0,'0'0'154'0,"0"0"-16"15,0 0-13-15,0 0-20 0,0 0-9 0,0 0-11 16,0 0-11-16,0 0-9 0,0 0-5 0,0 0-13 16,0 0 7-16,0 0-8 0,0 0-3 0,-5 30-8 15,4-19-3-15,-3 1 0 0,0 5-4 0,0 1-8 16,2 1-1-16,-5 5-3 0,2 0 3 0,0-5-3 16,-3 1-4-16,3-1 3 0,-1-1-4 0,1 0 1 0,-1 0 0 15,1-4-8-15,0-2 7 0,3-2-6 16,-2-3 8-16,1 1-1 0,1-2-6 0,-1-1-6 15,3-5 9-15,-3 8-5 0,3-8 9 0,-1 6 10 16,1-6 19-16,0 0 16 0,0 0-4 0,0 0-2 0,0 0-9 16,0 0-5-16,0 0 2 0,0 0-9 0,3-33-1 15,0 17-5-15,2-1-3 0,-4-1 1 16,4-1-6-16,1-7 2 0,1 0-3 0,-5 1-3 16,2 1 1-16,1-1-5 0,-1 7 1 0,0-1-4 0,0 2 3 15,0 1 0-15,1-1-3 0,-4 4 1 0,3 3 0 16,0-1-6-16,-2 2 2 0,1-1 0 15,-1 1 0-15,0 2-3 0,-2 7 0 0,5-9 9 16,-5 9-10-16,1-9 4 0,-1 9-6 0,3-5-4 0,-3 5 1 16,0 0-1-16,0 0 2 0,10-2 0 0,-10 2 1 15,9 7 0-15,-5-2 0 0,2 0 2 0,0 2-3 16,1 3-2-16,-1-1 7 0,-1 1-5 16,3 0-1-16,-3 1 3 0,3 4 0 0,-2-1 1 0,3 2-1 15,-1-2 3-15,-2-3 0 0,1 4 0 0,-2 0 3 16,1 0-5-16,-2 0 4 0,2 0 0 0,-2 2-2 15,0-5 0-15,-1 2-3 0,0 3-2 0,1-6-1 16,-1 1-10-16,-2-1-3 0,-1 1-17 0,0-1-8 16,-1 0-15-16,1 0-7 0,-2-2-13 0,-3 1-9 15,2-2-11-15,-1 0-17 0,1-3-15 0,-3 3-85 16,0-2-234-16,-2-3 103 0</inkml:trace>
  <inkml:trace contextRef="#ctx0" brushRef="#br0" timeOffset="151069.31">15683 10408 101 0,'0'0'162'0,"9"-5"-16"16,-3 2-16-16,4-3-13 0,3 3-11 0,4-2-18 0,2 4-16 16,0-1-17-16,3 1-30 0,7-3-28 15,-1 3-36-15,-6 1-18 0,5 2-94 0,-7 1-163 16,7-1 72-16</inkml:trace>
  <inkml:trace contextRef="#ctx0" brushRef="#br0" timeOffset="152497.25">15712 13304 8 0,'0'0'147'0,"0"0"-2"0,0 0-10 16,0 0-3-16,0 0-12 0,0 0-10 0,0 0-16 15,0 0-9-15,0 0-11 0,0 0-6 0,0 0-13 0,0 0-1 16,0 0-9-16,0 0-4 0,0 0-6 0,0 0-4 16,0 0 0-16,0 0 1 0,-1 27-8 15,2-15-4-15,-2-4 3 0,0 4-5 0,1 4 0 16,-3 0-6-16,2 0 2 0,-2-1-2 0,1-4-5 0,0 6 5 16,-1-5-1-16,-1 5-1 0,1-2 2 0,0-2-6 15,-1-1-1-15,0-1 3 0,2 2-15 0,-1-3 16 16,0-1-2-16,0 0-1 0,1-2-1 15,-1 0 3-15,2-1-8 0,1-6 1 0,-5 7 1 0,5-7 2 16,-2 7 7-16,2-7-3 0,0 0 0 0,0 0-1 16,-3 9 0-16,3-9 0 0,0 0-2 0,0 0-5 15,0 0-5-15,0 0-2 0,0 0-12 0,0 0 8 16,-6-23-9-16,4 14-13 0,2-2 1 0,-1 0-6 16,1-1 6-16,-2 0-6 0,2-1 14 0,-1 0 2 15,0-2 0-15,1 3-1 0,0 0 0 0,0 0 1 16,-2 0 8-16,2 1 8 0,-2 1-10 0,2 0 11 15,-1-1-16-15,1 1 14 0,0 0 6 0,0 0 2 16,0 0-6-16,1 3 6 0,-1-4-4 0,0 11 3 16,0-17-2-16,2 10 3 0,-1 1 6 0,0-2-4 15,-1 8-2-15,4-13 2 0,-1 7-5 0,-1 0-1 16,-2 6-2-16,5-11 4 0,0 6-4 0,2-1 5 16,-1 2-9-16,-1 0 13 0,4-1-13 0,-4 2 2 15,4 0 5-15,1 1-1 0,-2 0 0 0,2 2 1 16,-1-2-3-16,2 2 4 0,-3 2 2 0,0 2-1 15,0-2-6-15,-2-1 6 0,-1 6-5 0,3-4-5 16,-3 3 4-16,0 1-1 0,-1 3 7 0,-1 0 0 16,-2 0-4-16,0 1 7 0,-2 1-6 0,-3 1 12 15,0 1-11-15,-2 1 16 0,-1-4 2 0,-3 4-3 16,4-5-7-16,-1 1 3 0,1-1-3 0,-2-2 2 16,2 0-3-16,0-2 7 0,-1 1 0 0,3-3-18 15,-1 0 10-15,5-4 5 0,-6 7-1 0,6-7-1 16,-5 6-7-16,5-6 5 0,-2 6-7 0,2-6 2 15,0 0 5-15,0 0-6 0,9 11 11 0,-2-9-7 16,-1 1 2-16,3-1-4 0,3 3-4 0,0-1 6 0,0-3-1 16,2 2 4-16,-1 1-8 0,3 1 4 0,1-2-10 15,-4 3 8-15,-3-2 1 0,2 1-3 0,-1 0 3 16,-1 1 2-16,1-2-1 0,-3 4-6 16,1-1 4-16,-4-1 3 0,2 2 4 0,-1-1-7 0,-2 1 3 15,-1-2 2-15,-3 2 2 0,0 1 14 16,-4-1-4-16,-1 2 2 0,0-3-6 0,-3 2 7 0,-2-1-1 15,-7 5-2-15,-6 0-12 0,-3-3-19 16,-4 8-17-16,-3-9-22 0,-4 2-33 0,-15 8-35 0,-5-2-84 16,-2-3-221-16,-6-1 98 0</inkml:trace>
  <inkml:trace contextRef="#ctx0" brushRef="#br0" timeOffset="155006.68">13699 11421 40 0,'0'0'112'0,"0"0"-3"0,0 0 1 16,0 0-4-16,0 0-4 0,0 0-11 0,-4-7 3 16,4 7-7-16,0 0-9 0,0 0-6 0,0 0-6 15,-7-4-13-15,7 4-7 0,0 0 2 0,-9-3-8 16,9 3-7-16,0 0 0 0,-13 3-12 0,13-3-1 16,-12 3 2-16,12-3-1 0,-9 4-4 0,5-3-6 15,4-1-2-15,-9 6 2 0,4-2-2 0,0 0-1 16,5-4 2-16,-8 9-2 0,3-4-4 0,1 1 2 15,0 2 1-15,2 0-3 0,-2 0-2 0,2 1 5 16,2-9-7-16,0 11 6 0,2-3-1 0,-2-8-2 16,0 13 1-16,6-6-3 0,-4-4 1 0,2 3 3 15,0-2-3-15,3 5 1 0,-2-5-4 0,2 1 1 0,0 0 4 16,-1 0-1-16,1 1-6 0,-1-2 6 0,2 0-3 16,-2-1-2-16,0 0 1 0,-6-3 2 0,12 6-2 15,-7-3 4-15,1 0-5 0,-6-3 4 16,7 7-5-16,-3-4 6 0,-4-3 2 0,5 6-6 0,-5-6-3 15,4 5 4-15,-4-5-4 0,5 5 7 0,-5-5-4 16,0 0 2-16,0 10 1 0,0-10-3 16,0 0-2-16,-5 11 3 0,5-11 4 0,-4 6-2 0,4-6-5 15,-5 8 3-15,5-8-3 0,-6 6 9 0,3-3-9 16,-1 2 7-16,-3-2-5 0,0 0 2 0,-1 1 0 16,-1 0-2-16,1 1 5 0,0-2-1 15,-1 2-3-15,0-1 9 0,-1 0-10 0,-1 0 7 0,1-1-4 16,2-1 1-16,0-1 1 0,1 1 1 0,1 1-5 15,6-3 5-15,-12 0 0 0,12 0-17 0,-11 1-5 16,11-1-14-16,-9-5-17 0,9 5-14 0,-10-7-11 16,6 3-10-16,0-3-19 0,4-2-95 0,-5 0-211 15,3-1 94-15</inkml:trace>
  <inkml:trace contextRef="#ctx0" brushRef="#br0" timeOffset="155231.32">13661 11403 63 0,'9'-3'108'0,"0"0"-8"0,-1 3-13 0,-8 0-2 16,17-2-15-16,-6 1-11 0,1 1-11 0,-4 1-23 15,3-2-23-15,1 2-22 0,-1 1-22 16,0 0-56-16,-2 2-106 0,-2-2 47 0</inkml:trace>
  <inkml:trace contextRef="#ctx0" brushRef="#br0" timeOffset="155764.09">13964 11716 101 0,'0'0'120'0,"0"0"-8"0,0 0-13 0,0 0-12 16,0 0-12-16,0 0-14 0,0 0 3 0,0 0 2 16,-2-24-13-16,2 14-14 0,0 0 4 0,0-3-1 15,2 1-11-15,0-5-1 0,1 2 5 0,2 3-5 16,-3-4-6-16,0 4-4 0,2 1-11 0,1-2 6 16,-1 2-5-16,0 1 6 0,3 1-9 0,-2-2 2 15,1 2 3-15,-1 1-1 0,-1 1-2 0,1 0-3 16,2 4 1-16,-2-1 0 0,-1 0-10 0,-4 4 2 15,11-6 2-15,-11 6-3 0,10 0 8 0,-10 0-1 0,10 2-9 16,-10-2 4-16,9 5 5 0,-5-1-15 16,1 2 6-16,-2 1 5 0,3 3-3 0,-2 1 4 0,-3 0-10 15,3 1 8-15,0 1-1 0,-3-2 3 16,1 0 0-16,0 6 0 0,1-5-1 0,-1-1-3 0,0 2 6 16,1-1 1-16,1-3-13 0,-2-1 5 0,0 0 6 15,0 0 5-15,2-3-1 0,-1 0 16 16,1 0 16-16,3-2-1 0,-7-3 1 0,10 4 1 0,-6-3-2 15,-4-1-1-15,18 0-6 0,-7-3-1 0,3-2-2 16,-3 0-5-16,6-1-2 0,2 1-5 0,1-3-10 16,-3-4-39-16,0 0-28 0,0 2-29 0,0 0-37 15,-3 1-99-15,1-5-244 0,-5 2 107 0</inkml:trace>
  <inkml:trace contextRef="#ctx0" brushRef="#br0" timeOffset="158704.73">11003 11727 63 0,'0'0'73'16,"0"0"-15"-16,0-13 3 0,0 13-1 0,3-7-8 15,-3 7 12-15,0 0 4 0,-2-12 1 0,2 12-1 16,0-8-8-16,0 8-13 0,2-7 4 0,-2 7-1 15,0 0-12-15,-3-12 14 0,3 12-12 0,-2-9-1 16,2 9 4-16,0 0 4 0,-2-9-5 0,2 9 3 16,-1-8 2-16,1 8-1 0,0 0-2 0,0 0 0 15,0 0 1-15,0-10 7 0,0 10-8 0,0 0-6 16,0 0-1-16,0 0-3 0,0 0-4 0,0 0-1 16,0 0-6-16,0 0-3 0,0 0-3 0,0 0-6 0,0 0-1 15,0 0-4-15,0 0-2 0,0 0-2 16,0 0-5-16,0 0 0 0,0 0 4 0,0 0 1 15,0 0-1-15,0 0 1 0,0 0-5 0,0 0 2 16,0 0-1-16,0 32 3 0,-1-21-1 0,1-3 8 0,1 4-5 16,-2 0-1-16,-1 3-4 0,1-4 1 15,1 6-4-15,0 1-3 0,1-1 9 0,-2 1 1 16,0 1-1-16,-2-1 1 0,2 0 3 0,0 1-7 0,-2-2 1 16,3 2 9-16,-1 0-11 0,0-2-1 0,-1-1 2 15,2 2 1-15,-1-1 2 0,1-4 3 0,0 4-5 16,0-7 5-16,1 5-5 0,-1-2 4 0,0-3 1 15,0 1-2-15,0-2-7 0,-1 1 7 0,-1-3-4 16,2-7 0-16,0 14 1 0,2-7 9 0,-2-7-9 16,-4 10 5-16,4-10-4 0,-1 10 2 0,1-10-4 15,1 7 8-15,-1-7-6 0,0 0 3 0,-1 9-2 16,1-9 3-16,0 0-3 0,0 0 3 0,0 9 3 16,0-9 0-16,0 0-9 0,0 0 15 0,0 0-9 15,0 0 0-15,0 0-2 0,0 0 5 0,0 0 1 16,0 0 0-16,0 0-4 0,0 0 0 0,0 0-2 15,0 0 1-15,0 0 0 0,0 0-3 0,0 0 0 16,-2-28 3-16,2 28-3 0,-1-13-3 0,-2 3 1 16,3-1 3-16,0 0-5 0,0 1-3 0,0-2 0 15,-2-1 1-15,2-2 0 0,0 4-2 0,-1-1 5 16,1 1 1-16,1 1-2 0,-1-3-5 0,0-2 6 16,2 4-4-16,-2 1 5 0,1-1 0 0,-1 0 1 15,0 0-4-15,2 1 0 0,-1-1 2 0,0 1 2 16,-1-1-4-16,0 0 1 0,1 0 6 0,-2 1 2 15,2-2-8-15,0 5 4 0,-1-5-4 0,2 2-1 0,-2 1 4 16,0 9-1-16,2-17 6 0,-2 11-6 16,0-3 4-16,0 9-2 0,0-14-9 0,0 6 10 0,0 8 3 15,0-14 0-15,0 14-4 0,1-10-4 0,-1 10 5 16,0-13 2-16,0 7-8 0,0 6 4 0,0-8 1 16,0 8 1-16,0-9 2 0,0 9-3 0,0 0 5 15,0-11-3-15,0 11-5 0,0 0 1 0,0 0 2 16,0-8-11-16,0 8 13 0,0 0-6 0,0 0 4 15,0 0 2-15,0 0-2 0,0 0 0 0,0-8 1 16,0 8 1-16,0 0-1 0,0 0-4 0,0 0 3 16,0 0-10-16,0 0 5 0,0 0 3 0,0 0-3 15,0 0-4-15,0 0 12 0,0 0-15 0,0 0 8 16,0 0-4-16,0 0-1 0,-12 20 4 0,6-13 4 16,2 3-9-16,-6 3 7 0,2-2 0 0,-3 4 3 15,2 0-1-15,-1 3-3 0,2-3 2 0,-3 1 3 16,0 0-4-16,1 1 2 0,0-2-3 0,1 2 4 15,-1-3-4-15,4-2 2 0,-1-1 2 0,0-1-1 16,2-2 7-16,-1 1-7 0,4-4-2 0,-1 0 16 16,1 2-13-16,2-7 3 0,-4 6-17 0,4-6 13 15,-3 6-1-15,3-6 5 0,0 0-6 0,-5 7 5 16,5-7-2-16,0 0 8 0,0 0-16 0,0 0 15 16,0 0-8-16,0 0 7 0,0 0 0 0,0 0 2 15,0 0-12-15,0 0 6 0,18-21 0 0,-14 15 7 16,0 0-7-16,1-3 2 0,2 2-2 0,-3-1 6 15,2-2-5-15,-1 1-2 0,-1-3-1 0,2 1 0 16,0 0 3-16,2-5-1 0,-3 2 1 0,4-1-2 0,-3 5-2 16,2-6-4-16,0 1 7 0,-2 6 1 15,-1-3-5-15,3 2 4 0,-3 0-2 0,0 2-4 16,2-1 2-16,-5 4 2 0,2-1-4 0,0-1 7 0,-2 1 1 16,-2 6-2-16,6-8-6 0,-4 3 3 0,-2 5-1 15,4-6-2-15,-4 6 0 0,4-7 5 0,-4 7-7 16,0 0 4-16,0 0-4 0,6-4 4 15,-6 4-2-15,0 0 9 0,0 0-10 0,0 0 4 0,0 0 5 16,0 0-14-16,15 9 2 0,-10-6 2 0,-5-3-6 16,7 10 7-16,-3-4 2 0,3 2-4 0,-2 3 3 15,3-3 4-15,-3 3-2 0,1-1 1 0,0 2-3 16,0-2 5-16,1 3-2 0,-1 0-1 0,-1-3 7 16,4 2-8-16,-5 0-1 0,1-2 6 0,-1 1 0 15,1-1-4-15,-3-1 1 0,2-3 1 0,1 3 1 16,-2-4 1-16,-1 2 0 0,2-2-5 0,-1-1 3 15,-3-4 1-15,5 7 2 0,-5-7-2 0,3 6-5 16,-3-6 8-16,0 0-6 0,2 6 4 0,-2-6-2 16,0 0 8-16,0 0-5 0,3 5-6 0,-3-5 12 15,0 0-6-15,0 0 1 0,0 0-4 0,0 0 1 16,0 0-3-16,0 0 5 0,2 6 2 0,-2-6-8 16,0 0-1-16,0 0 2 0,0 0-9 0,0 0-7 15,0 0-24-15,0 0-16 0,0 0-36 0,0 0-8 16,0 0-24-16,0 0-77 0,0 0-219 0,0 0 97 15</inkml:trace>
  <inkml:trace contextRef="#ctx0" brushRef="#br0" timeOffset="161850.9">9688 12105 3 0,'0'0'42'0,"0"0"-6"0,0 0 1 16,0 0 4-16,0 0 7 0,0 0-8 0,0 0-4 16,1-10-4-16,-1 10 2 0,0 0 2 0,0 0-3 15,0 0-5-15,0 0-1 0,0 0 3 0,0 0-7 16,0 0-4-16,0 0 1 0,0 0 1 0,0 0 0 15,-1-8-7-15,1 8 4 0,0 0-1 0,0 0-2 16,0 0-3-16,0 0 5 0,3-8-2 0,-3 8 4 16,0 0 6-16,0 0 6 0,0 0-1 0,0 0-4 15,0 0 1-15,0-10-2 0,0 10-9 0,0 0 14 16,0 0-13-16,2-7 1 0,-2 7 1 0,0 0 1 16,0 0-2-16,0 0 11 0,0 0-1 0,-1-9-3 15,1 9 0-15,0 0-7 0,0 0-2 0,0 0 11 16,0 0-12-16,0 0-7 0,0 0 1 0,0-8 1 15,0 8-3-15,0 0-2 0,0 0 8 0,0 0-3 16,0 0-8-16,0 0 7 0,0 0 4 0,0 0-7 16,0 0-3-16,0 0 0 0,0 0 4 0,0 0-6 15,0 0 1-15,0 0 1 0,0 0 1 0,0 0 6 16,0 0-1-16,0 0-10 0,0 0 0 0,0 0-7 16,0 0 11-16,0 0 2 0,0 0-2 0,0 0-3 0,1-8 8 15,-1 8-10-15,0 0 2 0,0 0 1 16,0 0 0-16,0 0-6 0,0 0 7 0,0 0-4 15,0 0 3-15,0 0 3 0,0 0-3 0,0 0-2 0,0 0 1 16,0 0 2-16,0 0 2 0,0 0-5 0,0 0 3 16,0 0 5-16,0 0-4 0,0 0-5 0,0 0 10 15,0 0-5-15,0 0-6 0,0 0 11 16,0 0-5-16,0 0-2 0,0 0 0 0,0 0 0 0,0 0 2 16,0 0 1-16,0 0-3 0,0 0-3 0,0 0 0 15,0 0-2-15,0 0 7 0,0 0-2 16,0 0-2-16,0 0-1 0,0 0 4 0,0 0-3 0,0 0-3 15,0 0 6-15,0 0-5 0,0 0 11 0,0 0-4 16,0 0-6-16,0 0-1 0,0 0-1 0,0 0 5 16,0 0-11-16,0 0 13 0,0 0-4 0,0 0 7 15,0 0-10-15,0 0 0 0,0 0 4 0,0 0 1 16,0 0 1-16,0 0-2 0,0 0-2 0,0 0 6 16,0 0-9-16,0 0 8 0,0 0 2 0,0 0-3 15,0 0-8-15,0 0 6 0,0 0-4 0,0 0 0 16,0 0 3-16,0 0 1 0,0 0 0 0,0 0 0 15,0 0 3-15,0 0 1 0,0 0-1 0,0 0-6 16,0 0 4-16,0 0 6 0,0 0-2 0,0 0 3 16,0 0 7-16,0 0-2 0,0 0 10 0,0 0-7 15,0 0-7-15,0 0 9 0,0 0-4 0,0 0 5 16,0 0-8-16,0 0 3 0,0 0 0 0,0 0-3 16,0 0-2-16,0 0 1 0,0 0 0 0,0 0-4 15,0 0-3-15,0 0 4 0,0 0-4 0,0 0 5 16,0 0-7-16,0 0-1 0,0 0 5 0,0 0-5 15,0 0 3-15,0 0-2 0,0 0-5 0,0 0 2 16,0 0-1-16,0 0 3 0,0 0-4 0,0 0 2 16,0 0-1-16,0 0 0 0,0 0 2 0,0 0 1 0,0 0-4 15,0 0 5-15,0 0-2 0,0 0 3 0,0 0-3 16,0 0 3-16,0 0-5 0,0 0 0 0,-2 28 2 16,2-28 2-16,0 8-2 0,0-8-1 15,1 12 3-15,-1-6 1 0,0 1-1 0,0-7 1 0,0 16 1 16,1-8-3-16,-1 0 1 0,0 2-5 0,0-1-2 15,0 1 8-15,-1-1-7 0,2 1 6 0,-1 2-4 16,0-1 4-16,0-1-2 0,0 0-1 16,0 1 0-16,0-4 7 0,0 4-4 0,0-4-2 0,0-7-1 15,0 14 4-15,0-9-4 0,0 2 0 0,0-7 4 16,1 11-5-16,-1-11 2 0,3 9 2 0,-3-9-2 16,1 8-2-16,-1-8-1 0,2 6 9 0,-2-6-3 15,0 0 8-15,2 7-7 0,-2-7-2 0,0 0-8 16,3 6 3-16,-3-6 4 0,0 0 5 0,0 0-6 15,5 3 4-15,-5-3-1 0,0 0 2 0,0 0-1 16,11 0 4-16,-11 0-6 0,0 0 6 0,9-6-3 16,-9 6 0-16,8-8-2 0,-4 5 5 0,2-2-5 15,-1 1 13-15,2-2-11 0,-2-1-4 0,1 0 0 16,-1 0-3-16,3 0 6 0,-2-2-3 0,1 1 1 16,-2-2-2-16,0 1 0 0,0 2 5 0,-1-3-4 15,-2-1 0-15,2 2-12 0,-1 3 12 0,1-3 1 16,-2 3 3-16,0-1-7 0,-2 7 11 0,2-10-7 15,-2 10 2-15,3-8 2 0,-3 8 0 0,3-6 1 16,-3 6-6-16,0 0 2 0,0 0 4 0,3-8-1 0,-3 8-2 16,0 0 2-16,0 0 1 0,0 0-10 15,0 0-1-15,0 0 6 0,0 0-10 0,0 0 5 16,0 0-2-16,0 0-4 0,0 0 4 0,0 0-4 16,0 0 5-16,0 0-2 0,0 0 4 0,0 0-1 0,0 0-1 15,0 0 2-15,5 22 0 0,-5-16-1 0,0 4 2 16,0-10-1-16,3 16 5 0,-3-6-5 15,1 0 2-15,-1 1 2 0,1 1 1 0,-1 0-6 0,1-3 4 16,-1 4-1-16,2-3-2 0,-1 3 3 0,-1 2 0 16,0-5 0-16,1 3 2 0,-1-2-1 0,-1 0 2 15,2 0-3-15,-1-1-2 0,0 0 4 0,2-4 0 16,-2 4-1-16,0-10-1 0,-2 12-4 0,2-12 10 16,0 10-7-16,0-10 3 0,2 8-4 0,-2-8-6 15,1 6-15-15,-1-6-13 0,0 0-3 0,1 7-8 16,-1-7-10-16,0 0-4 0,0 0-7 0,4 6-5 15,-4-6-11-15,0 0-21 0,0 0-69 0,0 0-189 16,0 0 83-16</inkml:trace>
  <inkml:trace contextRef="#ctx0" brushRef="#br0" timeOffset="162350.79">9985 12154 31 0,'0'0'92'0,"0"0"-17"0,0 0-6 0,0 0-4 0,0 0 3 16,0 0-13-16,0 0-6 0,0 0-3 0,-7-8-3 15,7 8-1-15,0 0-8 0,0 0-1 16,0 0 5-16,0 0-9 0,0 0-13 0,0 0 0 16,0 0-1-16,0 0 3 0,0 0 7 0,0 0-8 0,0 0-6 15,0 0 5-15,0 0-8 0,0 0-1 0,0 0 0 16,0 0-6-16,0 0 12 0,0 0-15 0,0 0 6 15,0 0-1-15,17 2 0 0,-17-2-3 16,10-2 6-16,-2 2 0 0,1-3 0 0,2 0-3 0,1 0 6 16,-1 1-10-16,1-1-2 0,-1 1 6 0,2-1 3 15,0 0-3-15,4 0-9 0,-4-1 7 0,-1 1 0 16,3 0 0-16,-2 2-6 0,0-2 4 0,0 0 4 16,-3 0 0-16,0 0-8 0,-4 3-7 0,2-2-7 15,-8 2 4-15,13-2-7 0,-13 2-4 0,9-1-2 16,-9 1-2-16,8-2-1 0,-8 2-13 0,0 0-3 15,0 0-4-15,0 0-3 0,10 3-46 0,-10-3-108 16,0 0 48-16</inkml:trace>
  <inkml:trace contextRef="#ctx0" brushRef="#br0" timeOffset="163164.44">10176 12115 44 0,'-6'-2'83'0,"6"2"1"0,0 0-13 0,0 0-7 16,0 0-2-16,0 0-6 0,0 0-1 0,0 0-9 16,0 0-10-16,0 0-7 0,0 0 5 0,0 0 0 15,0 0 1-15,0 0-9 0,0 0 4 0,0 0-16 16,0 0 7-16,0 0 6 0,0 0 3 0,0 0-17 15,0 0-1-15,0 0-3 0,0 0-8 0,0 0 10 16,0 0-4-16,-3 14 2 0,3-14-2 0,2 10 1 0,-2-10 2 16,0 11-9-16,-2-4 10 0,2-7-6 15,0 14 1-15,2-2-2 0,-2-2 0 0,0 2-4 16,1-1 10-16,0 0-11 0,-1 0 1 0,2 0 11 16,-1 0-6-16,1 2-2 0,2-3 0 0,-1 1-1 0,-2 1-7 15,0-2 6-15,2 0 4 0,-2-1 2 0,2 1-11 16,0 0 7-16,-1-3 0 0,-1 1-4 15,0-1-9-15,-1-7 12 0,4 11 4 0,-4-11-6 0,3 8 1 16,-2-4 6-16,-1-4-10 0,0 0 8 0,4 9 1 16,-4-9-7-16,0 0 8 0,2 5-1 0,-2-5-4 15,0 0-3-15,0 0 5 0,0 0 1 0,0 0 4 16,0 0-6-16,0 0-11 0,0 0-9 0,0 0-8 16,0 0-4-16,0 0 1 0,0 0-3 0,0 0-2 15,0 0 1-15,0 0 1 0,-14-16-10 0,14 16 1 16,0 0-6-16,-11-2 6 0,11 2 5 0,-9 0-3 15,9 0 3-15,-13 0 6 0,13 0 7 0,-13 1 5 16,13-1 3-16,-14 0 9 0,14 0 6 0,-11 1 3 16,11-1 5-16,-12-2 10 0,12 2 6 0,-7 1-14 15,7-1 18-15,0 0 5 0,0 0 5 0,-11 1-8 16,11-1 8-16,0 0-7 0,0 0 7 0,0 0-8 16,0 0-16-16,0 0 6 0,-9 0-4 0,9 0 1 15,0 0-2-15,0 0-3 0,0 0-2 0,0 0-1 16,0 0 0-16,0 0 2 0,0 0-12 0,0 0 17 15,0 0-11-15,27 2 5 0,-27-2 0 0,16 0-2 16,-7 0-5-16,2-3 5 0,-1 3-2 0,-10 0-3 16,18-2 2-16,-8 0 3 0,-1 2-5 0,3-1 0 15,-5 0 1-15,4 1 8 0,-2 0-7 0,-1-1 2 16,-8 1 8-16,13-1-8 0,-5 0 1 0,1 0 3 16,-9 1-9-16,14-2 5 0,-14 2 0 0,13-4-2 15,-8 3-3-15,-5 1 5 0,11-1-5 0,-11 1-3 16,8-1 0-16,-8 1-1 0,8-4 5 0,-8 4 2 15,0 0-6-15,7-3 11 0,-7 3-15 0,0 0 8 16,0 0-5-16,0 0-3 0,0 0 5 0,0 0-9 0,11 0-8 16,-11 0-7-16,0 0 9 0,0 0-12 15,0 0 1-15,0 0-13 0,0 0 1 0,0 0-11 16,0 0 0-16,0 0-17 0,0 0-17 0,0 0-49 16,0 0-141-16,0 0 62 0</inkml:trace>
  <inkml:trace contextRef="#ctx0" brushRef="#br0" timeOffset="165164.26">8448 11208 102 0,'0'0'129'0,"0"0"-15"15,0 0-12-15,0 0-24 0,-5 5-2 0,5-5-2 16,0 0-2-16,0 0-10 0,0 0-16 0,0 0 0 15,0 0-4-15,0 0-3 0,0 0-8 0,0 0-2 16,0 0 1-16,17 4-4 0,-17-4 0 0,11 0-2 16,-3 1-8-16,1-1 2 0,-9 0-2 0,18-1-5 15,-5 1-3-15,-1 0 12 0,0 0-10 0,6-2-3 16,0 1 0-16,-2 0 5 0,3 1-7 0,0 0 11 16,1-3-12-16,1 3 4 0,-1 0 3 0,1-3-3 0,8 1-5 15,-8 0-2-15,5-4 0 0,-6 4-2 16,2 1 2-16,-4-3 0 0,2 1 0 0,-2 2 6 15,-1 0-3-15,-4-2 6 0,-1 2-9 0,-1-1-3 16,0 1 1-16,-4 0 0 0,-7 1 13 0,12 0-9 0,-12 0-15 16,12-1 11-16,-12 1-19 0,8-1-3 0,-8 1-21 15,0 0 14-15,9 0-17 0,-9 0-3 16,0 0-17-16,0 0-6 0,0 0-16 0,0 0-63 16,0 0-164-16,0 0 73 0</inkml:trace>
  <inkml:trace contextRef="#ctx0" brushRef="#br0" timeOffset="165614.29">8815 11058 115 0,'-8'0'129'0,"8"0"4"0,0 0-12 0,-9-2 0 15,9 2-6-15,0 0-10 0,0 0-3 0,0 0-9 16,0 0-7-16,-11-1-9 0,11 1-10 0,0 0 0 16,0 0-10-16,0 0-11 0,0 0-5 0,0 0-8 15,0 0-3-15,0 0-4 0,0 0-5 0,0 0-2 16,0 0-1-16,0 0-2 0,0 0-6 0,0 0 2 16,19 20-2-16,-14-17 3 0,2 0 0 0,0 1-5 15,1-2 7-15,2 2-7 0,-1-1 1 0,3 0-3 16,-2 0-2-16,3 0 1 0,-3-1 1 0,0 2-1 15,2-2-5-15,-3 1 4 0,0 0 1 0,-2 1-3 16,2-2-2-16,-2 1 1 0,0 1 2 0,0-1-4 16,0-1 2-16,1 4-2 0,-3-2 2 0,2 0-1 15,-2 0-1-15,0 0-4 0,-5-4 5 0,6 8-1 16,-3-2 2-16,0-4-12 0,-3-2 14 0,4 9-1 0,-2-4 1 16,-2-5-2-16,1 9 3 0,-1-9-4 15,-3 12 4-15,3-12-8 0,-2 11 5 0,0-4 1 16,2-7-1-16,-3 13-1 0,1-9 0 0,-2 4-8 15,1-1-21-15,-1 0-19 0,1 0-17 0,0 0-17 0,-1 1-13 16,0-1-24-16,0 3-104 0,-1-3-239 0,1 0 106 16</inkml:trace>
  <inkml:trace contextRef="#ctx0" brushRef="#br0" timeOffset="167590.44">8782 9983 92 0,'0'0'96'16,"0"0"1"-16,1-9-6 0,-1 9 6 0,0 0-3 16,0 0 0-16,0 0 8 0,0 0-10 0,0 0-4 15,0 0-2-15,2-7-6 0,-2 7 3 0,0 0-3 16,0 0-6-16,0 0-4 0,0 0-8 0,0 0-6 15,0 0-5-15,0 0-2 0,0 0-8 0,0 0-7 16,0 0-1-16,0 0-8 0,0 0 1 0,0 0-10 16,0 0 3-16,0 0-3 0,0 0-7 0,0 0-3 15,0 0 2-15,0 0-2 0,0 0-4 0,0 0-4 16,0 0 7-16,0 0-7 0,0 0-2 0,1 23 2 16,-1-23 9-16,1 15-12 0,-1-6 2 0,-1 0 12 15,1 3-5-15,0-1-3 0,0 3-4 0,0-2 6 0,0 3 0 16,0 1-3-16,0-1 0 0,1-4 4 0,0-1-5 15,1 2 5-15,-1-2-3 0,3 0-3 16,-3-3 1-16,0 1 2 0,0-2-1 0,1 1-1 16,-2-7-2-16,4 11 0 0,-3-6 2 0,-1-5 2 0,4 8 2 15,-4-8-3-15,5 6-2 0,-5-6 5 0,6 4-3 16,-6-4 2-16,9 2-1 0,-9-2 1 0,0 0-1 16,13-4 0-16,-13 4 1 0,10-5-7 0,-2 1 0 15,0-3-8-15,-1 2 13 0,1-2-6 0,-2 1 3 16,-1 1-4-16,1 0 7 0,-1-4-7 0,0 6-4 15,0-7 8-15,1 6-1 0,-3-1 9 0,-3 5-4 16,5-10 3-16,-3 6 2 0,-2 4 2 0,6-7 3 16,-6 7 3-16,2-7 5 0,-2 7 7 0,3-6 0 15,-3 6 13-15,0 0-1 0,0 0 0 0,1-7 1 16,-1 7-2-16,0 0-9 0,0 0 0 0,0 0-4 16,0 0-5-16,0 0-1 0,0 0 0 0,5-6-6 15,-5 6-4-15,0 0-7 0,0 0 4 0,0 0-5 16,0 0 0-16,0 0 0 0,0 0-2 0,0 0-4 15,0 0 7-15,0 0 0 0,0 0-3 0,0 0 3 16,5 22 3-16,-5-22-1 0,1 9 3 0,1-2-3 16,-1 4 0-16,0-2-1 0,1 1-2 0,-1-1 5 15,1 2-2-15,1 1 0 0,-2 1 1 0,3 2 0 16,-3-1-1-16,1-4-11 0,0 6-10 0,2-3-17 0,-3 0-2 16,0-3 0-16,1 1-9 0,0 0-24 15,0-1-10-15,-1-1-3 0,2-2-16 0,-2-1-5 16,1 0 0-16,-2-6-3 0,3 10-9 0,0-6-11 15,-3-4-86-15,3 7-229 0,-3-7 103 0</inkml:trace>
  <inkml:trace contextRef="#ctx0" brushRef="#br0" timeOffset="168152.81">9176 10232 22 0,'0'0'91'0,"0"0"14"0,0 0-1 0,0 0 10 0,0 0-1 15,0 0 13-15,0 0 4 0,0 0 2 0,0 0-6 16,0 0-13-16,0 0-8 0,0 0-15 0,0 0-7 15,0 0-6-15,0 0-9 0,0 0-5 0,-7-25-11 16,7 25-2-16,-2-13-6 0,2 13-10 0,1-16 3 16,-4 5-8-16,5 2-1 0,-1-3-2 0,-1 1-1 15,0-1-8-15,1 2-3 0,2-2-4 0,-2 0 2 16,2 1-3-16,-1 0-3 0,-1 0 3 0,2 1-1 16,-2 3 0-16,4 0-5 0,-2 1 2 0,2-1-3 15,-5 7-6-15,6-9 2 0,-4 6 2 0,-2 3 2 16,6-7-3-16,-6 7-6 0,4-4 4 0,-4 4-1 15,0 0-3-15,8-1 2 0,-8 1 1 0,0 0 2 16,12 6-7-16,-7 0 10 0,-1-3-3 0,3 7-3 16,-3-1 9-16,1 1-8 0,0 1 2 0,0 0 4 15,1 3-8-15,1 1 1 0,-2-2 2 0,-2 2 3 16,1 0 2-16,3 1-7 0,-3-1 8 0,0-2-2 16,-2-3 1-16,2 0-5 0,0 0 2 0,-2-2 2 15,1-2 2-15,-2-1-1 0,-1-5 1 0,6 10 2 16,-3-6-3-16,-3-4 4 0,5 6 3 0,-5-6-5 15,9 1 4-15,-9-1-6 0,14-4-1 0,-5 0-1 0,3-2 7 16,-2-1-1-16,0 0-1 0,4-2-14 0,-1-4-16 16,2 2-14-16,-1 0-19 0,2-3-21 0,-2-1-16 15,1 4-19-15,-3-2-23 0,-2 6-16 0,0 0-77 16,0 2-249-16,-3-1 110 0</inkml:trace>
  <inkml:trace contextRef="#ctx0" brushRef="#br0" timeOffset="173160.42">4732 12960 76 0,'0'-10'118'0,"0"10"-3"0,0 0 1 15,1-7-5-15,-1 7 3 0,0 0-3 16,3-8-10-16,-3 8 3 0,0 0-1 0,0 0-6 0,0 0 6 16,-2-11-7-16,2 11-3 0,0 0-11 0,0 0-12 15,0 0 1-15,0 0-12 0,0 0-8 0,0 0-4 16,0 0-10-16,0 0 2 0,0 0-6 0,0 0-4 15,2-7-6-15,-2 7-1 0,0 0-8 0,0 0 0 16,0 0-5-16,0 0 0 0,0 0 2 0,0 0-4 16,0 0 0-16,0 0-4 0,5 19 2 0,-5-19 1 15,2 14-4-15,0-5 3 0,-1-2 5 0,0 3-5 16,1-1 0-16,-1 4-1 0,0 1-4 0,0-1 4 16,1 3 3-16,0 0-3 0,1-5 1 0,-2 6-1 15,0-1 0-15,2 1-3 0,-3-5 3 0,1 4-1 16,-2 0-2-16,2 0-1 0,-1 0 2 0,1-5 0 15,1 1 1-15,0 1 4 0,0-3 0 0,-1 2-5 16,-1-1 0-16,0-2 3 0,0 0-6 0,1 1-5 16,2-3-6-16,-3-7-10 0,2 10-14 0,0-4-13 15,-2-6-23-15,1 10-13 0,-1-10-17 0,4 6-19 16,-4-6-15-16,6 4-125 0,-6-4-282 0,0 0 125 16</inkml:trace>
  <inkml:trace contextRef="#ctx0" brushRef="#br0" timeOffset="173756.69">4893 13063 76 0,'0'0'87'15,"0"0"1"-15,0 0-9 0,0 0 4 0,0 0 5 0,0 0 2 16,0 0-13-16,0 0-10 0,0 0 0 0,0 0-2 16,-17 3-11-16,17-3-3 0,0 0-9 0,0 0 2 15,0 0-7-15,-9-4 5 0,9 4-8 0,0 0-3 16,0 0-4-16,0 0-1 0,-6-11-5 0,6 11 0 15,0 0-6-15,1-12 0 0,-1 12 3 0,0 0-8 16,4-14-4-16,-4 14 2 0,9-8 2 0,-4 2-1 16,4 0-9-16,-9 6 8 0,13-9-6 0,-7 4 2 15,4 2-7-15,-2 0 5 0,1-1-8 0,-9 4 10 16,15-5-8-16,-15 5 8 0,16 1-9 0,-16-1 7 16,15 2-2-16,-7 2 2 0,-8-4-4 0,15 8-1 15,-7-1 0-15,-2 0 3 0,-1 2 1 0,-1 3 0 16,1 1-3-16,2-2 0 0,-4 5 9 0,0 0-8 15,-2 2 3-15,2 0-2 0,-1 1-1 0,-3 0 3 16,1 0 2-16,-1-2-3 0,0 0-5 0,-1 1 11 16,0-2-2-16,0-1 3 0,0-4-5 0,-2 1 6 15,4-3-3-15,-4-1 8 0,3-1 2 0,1-7-1 16,-1 9 7-16,1-9 6 0,0 9 6 0,0-9-3 16,0 0 0-16,-3 8 6 0,3-8-1 0,0 0 7 15,0 0 12-15,0 0-4 0,0 0-2 0,0 0-3 16,7 3-5-16,-7-3-4 0,0 0-2 0,16-10-4 15,-7 5-5-15,1-2 0 0,-1 0-4 0,3 3-16 16,-1-3-17-16,1 2-32 0,-2 1-24 0,3-2-35 16,-4-1-24-16,-1 4-25 0,-1 0-127 0,-3-1-302 15,-4 4 134-15</inkml:trace>
  <inkml:trace contextRef="#ctx0" brushRef="#br0" timeOffset="177075.33">5348 13123 84 0,'-1'-8'85'0,"1"8"1"0,0 0-3 0,0 0 7 0,0-10 1 15,0 10-8-15,0 0 2 0,-2-9-7 0,2 9-5 16,0 0-7-16,2-10 6 0,-2 10-7 0,0 0 1 16,2-7-5-16,-2 7 9 0,1-7-5 15,-1 7 2-15,2-7-2 0,-2 7-7 0,0 0-7 16,0 0-3-16,1-11 1 0,-1 11-6 0,0 0 4 0,0 0-6 16,0-8-1-16,0 8 1 0,0 0-5 0,0 0-1 15,0 0-5-15,0 0-5 0,1-7-3 0,-1 7 0 16,0 0-3-16,0 0-3 0,0 0-5 0,0 0 4 15,0 0-6-15,0 0 1 0,0 0-6 16,0 0 0-16,0 0 1 0,0 0-1 0,0 0-5 0,0 0-2 16,0 0 4-16,0 0 1 0,0 0-4 0,0 0 2 15,0 0-5-15,0 0 2 0,13 14 2 0,-9-9-1 16,1 0 1-16,1 4 10 0,2 1-3 0,-1 0-6 16,0 2 0-16,5 1 1 0,-3 0 1 0,-2 2-5 15,3-1 2-15,1 0 2 0,-2 2-1 0,0-2 2 16,0 1-5-16,-3-3 0 0,3 1 3 0,1 1-5 15,-5-2 8-15,2-2-3 0,0 0-2 0,1-1 4 16,-2 1-5-16,-1 0 3 0,-1-4 3 16,2 1-1-16,-4-1-3 0,3 0 2 0,-1-2 0 0,0 0-1 15,-4-4-2-15,4 8 5 0,-4-8-2 0,5 4 0 16,-5-4 1-16,0 0 3 0,5 4 2 0,-5-4 0 16,0 0-1-16,0 0 3 0,10-10 3 0,-10 10-4 15,8-14-3-15,-3 2 1 0,-1-4 0 0,3 1-3 16,0-3 5-16,-2 2 1 0,0-3 0 0,0-1 4 15,0 2-4-15,0-1 8 0,2 2 16 0,-2-1 3 16,-3 2-4-16,0 0-4 0,1 2 16 0,0 3 23 16,0 0 11-16,0 1-5 0,-1 0-5 0,-2 10-5 15,5-16-8-15,-5 16-7 0,0-10-2 0,0 10-8 16,2-9-4-16,-2 9-4 0,0 0-9 0,3-9-12 16,-3 9-18-16,0 0-23 0,0 0-34 0,0 0-34 15,0 0-51-15,0 0-41 0,0 0-32 0,0 0-158 16,0 0-413-16,0 0 182 0</inkml:trace>
  <inkml:trace contextRef="#ctx0" brushRef="#br0" timeOffset="-213308.65">19270 11373 41 0,'0'0'108'0,"1"-12"-17"15,-1 12-16-15,0-8 9 0,0 8-5 0,2-9 2 0,-2 9-13 16,1-8 4-16,-1 8 0 0,1-8 1 0,-1 8-9 15,0 0-1-15,2-8-6 0,-2 8-7 0,0 0-11 16,0 0 6-16,0 0-18 0,0 0 12 0,1-9-6 16,-1 9-11-16,0 0 5 0,0 0 5 0,0 0-9 15,0 0-3-15,0 0-4 0,0 0-11 0,0 0 3 16,0 0 1-16,0 0-5 0,0 0-1 0,0 0 3 16,0 0-4-16,0 0-12 0,0 0 3 0,0 0 1 15,0 0 2-15,0 0 3 0,0 0 2 0,0 0 7 16,-4 28-8-16,3-20-6 0,2 3 3 0,-2 6 1 15,2 0 1-15,-1 0 1 0,1 4 2 0,1 3-7 16,-1 1 8-16,0 1-7 0,4-1 6 0,-3 1-2 16,0-7-9-16,2 7 9 0,1-8 11 0,-2 0-14 15,0 0 7-15,3-1 0 0,-3-2-11 0,1-5 5 16,-1 0 6-16,-1 0 0 0,3-4-2 0,-2 1-1 16,-1-4-9-16,-2-3 10 0,7 8 3 0,-7-8 4 0,9 2-1 15,-9-2 8-15,15-7 12 0,-6 1-15 16,3-5 4-16,3-4-2 0,4-8-2 0,2-2-2 15,3-3-4-15,-2-3-10 0,-2 1 15 0,2 0-1 16,-2 0-2-16,0 1 0 0,-3 3 5 0,-1 1-3 0,-2 2 2 16,-5 5-9-16,1 1 7 0,0 3-4 0,-3 3-2 15,-1 2-4-15,-1-1-2 0,1 3 4 16,-2 0-16-16,0 1-11 0,0 2-15 0,-4 4-27 16,5-7-20-16,-5 7 11 0,7-3-3 0,-7 3-11 0,0 0-8 15,0 0-85-15,15 10-197 0,-13-4 88 0</inkml:trace>
  <inkml:trace contextRef="#ctx0" brushRef="#br0" timeOffset="-213031.66">19590 11730 30 0,'-9'2'171'16,"9"-2"-7"-16,0 0-30 0,0 0-9 0,0 0-18 15,0 0-5-15,0 0-5 0,0 0-9 0,0 0-10 16,29-15-11-16,-11 9-10 0,8-6 1 0,0 4-10 16,3-2 0-16,0 2-15 0,2-4-16 0,-2 4-10 15,0 0-25-15,-1 0-17 0,-1 1-12 0,-6 3-14 16,-3 1-15-16,0 0-10 0,-6 1-17 0,-1 1-65 15,-4 2-181-15,-7-1 80 0</inkml:trace>
  <inkml:trace contextRef="#ctx0" brushRef="#br0" timeOffset="-212800.27">19767 11704 106 0,'0'0'96'15,"0"0"-9"-15,0 0-11 0,0 0-22 0,0 0 10 16,7 15-5-16,-3-10-7 0,2 4-2 0,2 1-8 0,1 5-4 16,-3 0 5-16,2 5-14 0,3 2 7 15,-3 3-8-15,1 0-2 0,-4 0-3 0,1-1 0 16,1 1-8-16,-5-5-8 0,3-1-26 0,-2 1 3 16,-3-2-1-16,1-1-15 0,1 0-8 0,-1-5-8 0,0-3-10 15,-1 1-1-15,1-5 0 0,-1-5-42 0,4 7-110 16,-4-7 48-16</inkml:trace>
  <inkml:trace contextRef="#ctx0" brushRef="#br0" timeOffset="-212470.78">20040 11793 95 0,'0'0'90'0,"0"0"-6"15,14 10-10-15,-9-3-9 0,-1 4-7 0,2-1-12 16,-1 7 16-16,-2 0-21 0,0 2-3 0,4 5 2 15,-4-4-1-15,0-1-10 0,1 0-2 0,-3 2 1 16,3-3-5-16,-3 0-7 0,2-2-7 0,1-5 17 16,-2-2-4-16,0-2 0 0,-1 0 0 0,2-2-7 15,-3-5 8-15,2 9 6 0,-2-9 23 0,5 3 4 16,-5-3-10-16,0 0-2 0,0 0 2 0,22-13-8 16,-11 4-1-16,-2-1-5 0,0-3-3 0,0 3-7 15,0 1 2-15,-2 0-2 0,0 3-3 0,0-2-9 16,-1 3 11-16,-2 1-16 0,1 0-1 0,-5 4-6 15,8-5-4-15,-8 5 7 0,12 1-7 0,-12-1 1 16,9 6 5-16,-3-1-12 0,1 3 11 0,0 1-29 16,1 5-1-16,1 1-8 0,1 2-18 0,-2 6-22 15,1 1-8-15,-1 4-26 0,-3 5 9 0,3 0-57 16,-4 1-172-16,-1-1 77 0</inkml:trace>
  <inkml:trace contextRef="#ctx0" brushRef="#br0" timeOffset="-211838.39">20569 11659 85 0,'0'0'162'15,"0"0"-18"-15,-3 6-10 0,3-6-20 0,0 0-11 16,0 0-6-16,0 0-17 0,36-7-8 0,-17 5-5 16,2-1-19-16,7-3-15 0,0 3-15 0,-1-1-21 0,1 0-14 15,-2 0-31-15,-5 4-9 0,-2-2-15 16,-1 4-15-16,-5-1-59 0,1 3-158 0,-3-2 70 16</inkml:trace>
  <inkml:trace contextRef="#ctx0" brushRef="#br0" timeOffset="-211661.93">20676 11962 12 0,'17'4'100'0,"-6"-6"-4"16,3-1-17-16,4-2-6 0,3 0-9 0,7-5-10 15,1 4-24-15,2-3-2 0,2-2-24 0,1-1-14 16,1-1-31-16,15-4-41 0,-17 3-89 0,12-8 41 15</inkml:trace>
  <inkml:trace contextRef="#ctx0" brushRef="#br0" timeOffset="-211275.66">21293 11433 199 0,'-3'-5'177'15,"3"5"-17"-15,0 0-25 0,-4-6-11 0,4 6-13 16,0 0-12-16,0 0-12 0,0 0-14 0,0 0-8 16,0 0-1-16,0 0-12 0,15 24-2 0,-7-8-4 15,-1 1-9-15,2 9 1 0,3-1-2 0,-2 3-2 16,0-4-5-16,-1 3-2 0,0 1-2 0,-1-6-4 16,1 2-6-16,-3 0 2 0,2-7-4 0,-2-1 3 15,-1-1-4-15,0-3-2 0,0-2 2 0,1 0-3 16,-4-4 2-16,2-2-2 0,-1 2 1 0,-3-6 0 15,6 4 1-15,-6-4 0 0,0 0-2 0,11-10-1 16,-7 2-3-16,1-6 1 0,2-4-1 0,0-6 0 16,0-2-7-16,-2 0 0 0,0-2 4 0,-1 0 1 0,1-3-3 15,0 5 8-15,0 1-1 0,-1 8-5 0,-1-4-1 16,-2 4 4-16,1 0-2 0,0 1-2 16,-2 4-5-16,2 2 4 0,0 3 1 0,-4-1-2 15,2 8-2-15,2-11-25 0,-2 11-23 0,2-8-37 0,-2 8-16 16,0 0 5-16,0 0 2 0,0 0-19 0,0 0-9 15,0 0-76-15,9 22-218 0,-6-13 96 16</inkml:trace>
  <inkml:trace contextRef="#ctx0" brushRef="#br0" timeOffset="-210892.66">21700 11579 55 0,'0'0'150'0,"0"0"-10"0,0 0-19 0,-22 10-10 15,14-5-6-15,-1 4-19 0,4-1-13 0,-2 2-5 16,1 1-7-16,0 1-4 0,-1 2-3 0,0 1-11 16,3 0-3-16,3-3 9 0,-2 2-14 0,3-1 0 15,2-3-9-15,0 2-2 0,1-3-12 0,2 0 19 16,0-1-7-16,1-2-8 0,1-1 6 0,-2-3-5 15,4 3-4-15,1-4 2 0,-2-1-1 0,2-3-7 16,-2 2 1-16,0-4-5 0,2-2 4 0,-3 0-1 16,1-2-9-16,-1 0 2 0,-1-3-4 0,-1 1 6 15,-1-2-7-15,-2-3 0 0,-1 3 4 0,1 3 8 16,-2-3-1-16,-2 4-11 0,1 2 7 0,1 7-4 16,-1-10-3-16,-2 1 3 0,3 9 1 0,-5-7 1 0,5 7-18 15,-4-5-15-15,4 5 9 0,0 0-8 16,0 0-2-16,0 0-7 0,-14 10-11 0,12-3-9 15,2-7-9-15,-1 12-7 0,1-1-9 0,2-4-73 16,2 3-173-16,1-3 77 0</inkml:trace>
  <inkml:trace contextRef="#ctx0" brushRef="#br0" timeOffset="-210651.87">22109 11601 61 0,'0'0'150'16,"0"0"-13"-16,-11-4-24 0,11 4-5 0,0 0-8 0,-15 12-9 16,9-7-13-16,-1 3-13 0,-2 2-6 0,2 1-3 15,-1 4-4-15,-1 0 2 0,-1 2-11 0,3 0-5 16,4-2 0-16,1 0-8 0,4 3-3 0,1-4 6 16,4 3-9-16,4-6 6 0,0 4-4 0,4-5-17 15,3-1 13-15,2 0-2 0,8-3-4 0,2 2-7 16,-2-4-31-16,5 0-26 0,-1-4-31 0,1 0-46 15,-3-3-78-15,-1 0-219 0,-1 0 97 0</inkml:trace>
  <inkml:trace contextRef="#ctx0" brushRef="#br0" timeOffset="-209667.5">19688 13386 33 0,'0'0'97'0,"0"0"-7"0,0 0-6 16,12 18-7-16,-9-9-9 0,-1 4-3 0,3 2-9 15,-4 2-3-15,3 1-2 0,0 1-8 0,0 7-3 16,-2 0 6-16,5-2-14 0,-5 3 0 0,-1-1 7 16,2-2-10-16,-2-4-8 0,1-2 3 0,-1 0-7 15,0 3 3-15,-2-2-13 0,2-7 12 0,0 1-5 16,-2-2-4-16,2-4 2 0,-2 0 1 0,1-7 3 15,1 13 9-15,-1-13 10 0,2 7 26 0,-2-7 18 16,0 0-11-16,0 0-17 0,0 0-29 0,0 0 3 16,-17-27-3-16,9 9-7 0,2-4-5 0,-2-5 3 15,2-1-4-15,1-2-6 0,-1-3 3 0,2 2-7 16,2-4-3-16,1 0-2 0,1 0-1 0,1 0-17 16,2 3 3-16,2 2-1 0,0 2-1 0,0 3 12 0,3 1-4 15,0 8 1-15,2 0-2 0,-3 2 0 0,0 5 4 16,4-3-8-16,-1 3 0 0,-1 3 11 15,2 2-3-15,-2 1 5 0,1 1 4 0,-1 2-4 16,4 2-2-16,-4 3 3 0,0 3 4 0,3 2-9 0,-1 5 12 16,-2 0-8-16,-1 3-4 0,-1 2 13 0,-1 5-7 15,-2 1-4-15,0 0-2 0,-2-2-3 0,-2 3-4 16,0-8 3-16,0 0-4 0,-1-1 2 16,0-1-7-16,-3-2 11 0,3-3-2 0,-2-3-4 0,2 1 12 15,-2-5-7-15,3-5 7 0,-1 10 16 0,1-10 8 16,-3 8 6-16,3-8 6 0,0 0-11 15,-2 7 8-15,2-7-4 0,0 0 9 0,0 0-9 0,-3 6-1 16,3-6-6-16,0 0-3 0,0 0-7 0,0 0-1 16,-3 9-1-16,3-9 11 0,2 11-9 0,-1-4-5 15,3 3-4-15,-1 3 5 0,2 1 1 0,-1-2-4 16,1 5-3-16,1-1-1 0,2 2 2 0,2 6-8 16,-5-6-6-16,7 4-4 0,-3 2-7 0,0 0-23 15,-3-5 4-15,4 5-14 0,-3-8 2 0,0 1-10 16,2-2-84-16,3-3-165 0,-6-3 74 0</inkml:trace>
  <inkml:trace contextRef="#ctx0" brushRef="#br0" timeOffset="-209450.44">20175 13646 32 0,'0'0'125'0,"9"-5"-17"0,1 1-12 16,2 1-7-16,6-1-8 0,-6 0-12 0,9 1 1 15,-2-3-11-15,12 2-11 0,-4-1-7 0,-4 4-21 16,-2-2-27-16,0 0-21 0,7 0-14 0,-8 3-24 16,2-3-51-16,-4 2-125 0,1-3 57 0</inkml:trace>
  <inkml:trace contextRef="#ctx0" brushRef="#br0" timeOffset="-209228.03">20432 13637 21 0,'0'0'124'0,"4"12"-16"0,-2-3-11 0,1 1-6 16,1 1-13-16,0 1-6 0,1 5-9 0,1 0-2 15,2 2-10-15,1 6 4 0,-2-1-1 0,1-1-9 16,0-3-17-16,-1 3 5 0,0 4-27 0,-1-1-3 16,-1 1-15-16,2-4-5 0,-4-3-15 0,3-4-14 15,-3 1-19-15,-1-6-72 0,-1 0-147 0,2-2 65 16</inkml:trace>
  <inkml:trace contextRef="#ctx0" brushRef="#br0" timeOffset="-208854.62">20794 13607 104 0,'11'6'143'0,"-6"-2"-13"0,0 4-7 16,2 1-17-16,0 6-14 0,0 1-6 0,-2-1-8 15,0 3-11-15,0 1-3 0,2 5-4 0,-4-1-10 16,0-2 0-16,1-1-7 0,-1 5-4 0,-1-2-6 15,-1-5-2-15,0-3-7 0,1-3 1 0,0-1 1 16,0-1-1-16,-1-4-4 0,-1 0-2 0,0-6 0 16,1 8 4-16,-1-8 0 0,0 0-4 0,0 0 0 15,0 0-7-15,18-15-1 0,-9 2-3 0,-1-3 0 16,2 2 0-16,-3-1 2 0,2-1-8 0,-1 2 10 0,0 5-3 16,-2-1 1-16,1 1-4 0,-4 2 0 0,3-1-6 15,-1 2-1-15,1 3-1 0,-2-1 4 16,-4 4-5-16,10-4 3 0,-10 4 1 0,0 0-4 15,17 6 3-15,-12-1 1 0,1 3-5 0,-1 2 4 16,3 4 0-16,1 1-4 0,-4 1 0 0,1 1-13 0,0 7-23 16,-1-4-21-16,3 3-18 0,-2 3-11 0,3-4-18 15,-5 3-98-15,-2 1-222 0,-1-1 98 16</inkml:trace>
  <inkml:trace contextRef="#ctx0" brushRef="#br0" timeOffset="-208594.62">21632 13673 2 0,'4'-2'204'0,"-4"2"-24"0,0 0-19 0,15 1-10 16,-7-1-18-16,-8 0-18 0,16 3-8 0,-4-1-14 16,-1 0-22-16,1 1-29 0,1 2-27 0,-1-1-39 15,1 0-28-15,3 2-22 0,-5 0-24 0,1 0-73 16,-2 1-186-16,-1-1 82 0</inkml:trace>
  <inkml:trace contextRef="#ctx0" brushRef="#br0" timeOffset="-208426.34">21563 13934 2370 0,'-5'5'164'0,"0"-1"-86"0,1 0-46 0,4-4-23 16,-4 6-37-16,4-6 0 0,12 6 1 0,5-3-7 16,4-3-19-16,10 0-9 0,3-2-20 0,2 0-19 15,16-3-45-15,-1-1-35 0,-14 2-138 0,2-5-345 16,12 5 153-16</inkml:trace>
  <inkml:trace contextRef="#ctx0" brushRef="#br0" timeOffset="-202510.73">15325 11555 123 0,'0'0'116'0,"0"0"-8"0,-1-7-15 15,1 7-1-15,0 0-22 0,0 0-4 0,0 0-10 16,0 0-9-16,0 0-8 0,0 0-3 0,0 0 8 0,0 0-8 16,0 0-11-16,11 24 0 0,-6-14-7 0,2 2 7 15,3 4-4-15,-2 2 0 0,2 5-11 0,1 1 5 16,-4-7-6-16,3 5 5 0,-2-3-8 0,1 3 5 16,1-4-8-16,-4-1 5 0,-1 0-5 0,3-1 0 15,-3-4 8-15,-1-1-11 0,2-2-1 0,-2-1 5 16,-1-2-2-16,-1 0 5 0,2 0-4 0,-4-6 6 15,5 8 11-15,-5-8 18 0,0 0 6 0,0 0-6 16,0 0-12-16,10-11 4 0,-6 1-4 0,0-3-2 16,1-3-4-16,0-10-2 0,3 1 2 0,-4-3-3 15,-3 1-7-15,3 1-2 0,-3 0 1 0,-1 1 3 0,2 1 1 16,-1 5-3-16,0 3-3 0,-1 3 0 16,3 0 3-16,-3 2-5 0,1 1 3 0,-1 5-4 15,0 5-16-15,4-12-3 0,-4 12-17 0,1-9-33 16,-1 9 3-16,2-6 7 0,-2 6 4 0,0 0-2 15,0 0 4-15,0 0-8 0,11 13-7 0,-9-7-15 0,1 6-21 16,-2 1-52-16,-2-3-163 0,2 0 72 16</inkml:trace>
  <inkml:trace contextRef="#ctx0" brushRef="#br0" timeOffset="-202145.78">15664 11635 78 0,'0'0'102'0,"-3"26"-7"0,3-16-13 16,-2 0-6-16,2 1-12 0,0 2-12 0,0-1 0 15,3 4 0-15,-1-4-7 0,0 5-11 0,2-3 2 16,1 1-6-16,-2-3-1 0,1-3 0 15,1 1-7-15,0-1-3 0,0-3 5 0,-1 0-2 0,1-1-17 16,-1 0 12-16,1-2-4 0,-5-3 7 0,10 6-4 16,-10-6 3-16,9-2-12 0,-9 2-6 0,9-10-7 15,-6 5 14-15,-1-7-13 0,-1 3 4 0,1-4-3 16,-2 0 4-16,-2 2-3 0,0-1 14 0,-2-5-13 16,1 6 13-16,0 0-7 0,-1-1-1 0,0 4 1 15,0-1-2-15,-1-1-8 0,0 5-7 0,0-1-6 16,1 1-6-16,4 5-4 0,-9-6-16 0,9 6-12 15,-10 0 4-15,10 0-14 0,-9 5-59 0,9-5-135 16,-4 8 61-16</inkml:trace>
  <inkml:trace contextRef="#ctx0" brushRef="#br0" timeOffset="-201897.15">15940 11722 98 0,'-16'15'128'0,"10"-7"-8"0,0-1-19 0,-2 1-12 15,3 1-6-15,-2 1-11 0,2 1-3 0,1 0-12 16,1 1-8-16,0 1-11 0,-1 0 6 0,3-2 1 16,2 1-10-16,3-2-3 0,1 0-1 0,0-1-2 15,3 0-2-15,2-4-4 0,3-1 2 0,4-2 0 16,2-2-16-16,0 0-16 0,2-7-7 0,5-1-23 15,1-6-8-15,0 0-31 0,-3 0-99 0,-5-3-191 16,2-3 85-16</inkml:trace>
  <inkml:trace contextRef="#ctx0" brushRef="#br0" timeOffset="-201241.55">15578 11388 80 0,'0'0'136'16,"0"0"4"-16,0 0-18 0,4-5-16 0,-4 5-11 15,0-8-5-15,0 8-12 0,2-10 5 0,0 4-22 16,-2 6-3-16,2-16-8 0,0 5-5 0,-1-1-4 15,3-5-7-15,-3-1 1 0,-1-2 1 0,1-2-6 16,-1-7 1-16,0-2-8 0,-1-1-7 0,-1-1-4 16,-2 1-9-16,0-4-1 0,-1 5 4 0,1-3-10 15,-3 5 9-15,1 0 0 0,0 3-11 0,1 7 9 16,-1-1-4-16,2 3 10 0,-3 5 3 0,6 0-6 16,-3 0 4-16,1 2-6 0,2 5-2 0,1 5 2 15,-4-9-9-15,4 9-8 0,0 0 10 0,0 0-11 16,0 0 0-16,0 0-1 0,-13 22 3 0,12-11 6 15,0 10 3-15,-2 5-6 0,3 3 7 0,3 3 1 16,-2-2 4-16,0 1-6 0,2 1-5 0,1-4 2 16,-2-7 5-16,0-3 2 0,0-3-7 0,1-2-4 15,-1-5-1-15,0-1 4 0,-2-1 7 0,0-6 4 16,2 11 4-16,-2-11-2 0,0 0 8 0,0 0-21 16,0 0 2-16,0 0 1 0,18-28 0 0,-13 13-3 15,0-3-3-15,-1-2 15 0,-1 2-10 0,2 1-1 16,-3 1 3-16,-1 1 7 0,2 3 2 0,-2 3-5 0,2-1-3 15,-3 4-9-15,0 6-21 0,2-8-22 16,-2 8-9-16,0 0 6 0,0 0 2 0,0 0 3 16,0 0-26-16,8 30-2 0,-5-5-59 0,-2 3-150 15,3-2 67-15</inkml:trace>
  <inkml:trace contextRef="#ctx0" brushRef="#br0" timeOffset="-200874.03">15680 12505 129 0,'0'0'126'16,"0"0"-12"-16,0 0-13 0,0 0-17 0,0 0-7 15,0 0-13-15,0 0-8 0,0 0-2 0,0 0-7 0,0 0-2 16,9 28-4-16,-2-17-17 0,-2 0 10 15,1 6-14-15,1 1-6 0,0-1-19 0,1-1-15 16,1 1-18-16,-4 0-10 0,4-2-18 0,-2 0-8 0,-1-4-57 16,-2 2-139-16,1-3 61 0</inkml:trace>
  <inkml:trace contextRef="#ctx0" brushRef="#br0" timeOffset="-200352.56">15579 12759 73 0,'13'3'109'0,"-5"-3"-27"0,1 4-6 0,1-3-4 16,0 1-17-16,4 0 2 0,-1-1-16 0,6 0-13 16,-2-1-11-16,3 2-19 0,1-2-17 0,2-4-7 15,-3 1-11-15,7-3-51 0,1 0-95 0,-9-1 42 16</inkml:trace>
  <inkml:trace contextRef="#ctx0" brushRef="#br0" timeOffset="-200216.32">16054 12581 98 0,'-8'10'130'0,"-1"2"-21"15,-5 2-14-15,-2 5-46 0,-1 3-32 0,-4 3-65 16,-17 14-27-16,3-2-82 0,2 2 36 0</inkml:trace>
  <inkml:trace contextRef="#ctx0" brushRef="#br0" timeOffset="-193151.59">15058 10467 3 0,'0'0'22'16,"0"0"5"-16,0 0-5 0,0 0 0 0,0 0-6 15,0 0 3-15,0 0 4 0,0 0-9 0,0 0-2 16,0 0 1-16,0 0 0 0,0 0 0 0,0 0-5 16,0 0-2-16,0 0 4 0,0 0-4 0,0 0 3 15,0 0-3-15,0 0 2 0,0 0-2 0,0 0 4 16,0 0-11-16,0 0 11 0,0 0-7 0,0 0 3 16,0 0-3-16,0 0-2 0,0 0 4 0,0 0 0 15,0 0-2-15,0 0-5 0,0 0 7 0,2-8-2 16,-2 8 3-16,0 0 2 0,0 0 3 0,0 0-8 15,0 0 8-15,0 0 5 0,0 0-7 0,0 0 1 16,0 0 0-16,0 0 2 0,0 0-2 0,0 0-3 16,0 0 4-16,0 0-6 0,0 0 5 0,0 0-8 15,3-8 4-15,-3 8-1 0,0 0-1 0,0 0-2 16,0 0 3-16,0 0-3 0,0 0 5 0,0 0-2 16,0 0-3-16,0 0 5 0,0 0 1 0,0 0 0 0,0 0 4 15,0 0 2-15,0 0 3 0,0 0 0 16,0 0-1-16,0 0 7 0,0 0-11 0,0 0-3 15,3-6-2-15,-3 6 2 0,0 0-2 0,0 0-2 16,0 0-3-16,0 0-4 0,0 0 4 0,0 0 4 0,0 0-2 16,0 0-3-16,0 0 3 0,0 0 0 0,0 0 0 15,0 0 4-15,0 0-4 0,0 0-5 16,0 0 5-16,0 0-5 0,0 0 8 0,0 0-8 16,0 0 3-16,0 0-5 0,0 0 8 0,0 0-2 0,0 0 0 15,0 0-2-15,0 0-4 0,1-8 2 0,-1 8 1 16,0 0 2-16,0 0-3 0,0 0 0 0,0 0 5 15,0 0 4-15,0 0-8 0,5-5 0 16,-5 5-3-16,0 0 1 0,0 0-2 0,0 0 9 0,0 0-5 16,0 0 2-16,0 0 5 0,4-6-4 0,-4 6 11 15,0 0-5-15,0 0 4 0,0 0 5 0,0 0-3 16,0 0-2-16,0 0-1 0,0 0 2 16,0 0 0-16,0 0-6 0,0 0-3 0,0 0 3 0,0 0 5 15,0 0-6-15,0 0-4 0,0 0 12 0,0 0-4 16,0 0-14-16,0 0 9 0,0 0-7 0,0 0 8 15,0 0-2-15,0 0 0 0,0 0 3 0,0 0-6 16,0 0 10-16,0 0-5 0,0 0 1 0,0 0 1 16,0 0-1-16,0 0-2 0,0 0-4 0,0 0 5 15,0 0 4-15,0 0-1 0,0 0-1 0,0 0 0 16,0 0 7-16,0 0-6 0,0 0 4 0,0 0 5 16,0 0-9-16,0 0-1 0,0 0-3 0,0 0-1 15,0 0 1-15,0 0-8 0,0 0 7 0,0 0 6 16,0 0-8-16,0 0 5 0,0 0-8 0,0 0 9 15,0 0 9-15,0 0-12 0,0 0-10 0,0 0 5 16,0 0-2-16,0 0 7 0,0 0-5 0,0 0-7 16,0 0 10-16,0 0 2 0,0 0-5 0,0 0-5 15,0 0 7-15,0 0-3 0,0 0 7 0,0 0-7 16,0 0-1-16,0 0 3 0,0 0-3 0,0 0 2 0,0 0-2 16,0 0 1-16,0 0-2 0,0 0 5 15,0 0-11-15,0 0 16 0,0 0-13 0,0 0-1 16,0 0 1-16,0 0-1 0,0 0 7 0,0 0 5 15,0 0-6-15,0 0 1 0,0 0-11 0,0 0 15 0,0 0-8 16,0 0 1-16,0 0-1 0,0 0 2 0,0 0 5 16,0 0-9-16,0 0 3 0,0 0-4 15,0 0-1-15,0 0-1 0,0 0 18 0,0 0-8 16,-10 21 1-16,10-21-6 0,-3 8 7 0,3-8-1 0,-1 8-7 16,1-8 10-16,-4 8-11 0,4-8-2 0,-2 7 5 15,2-7-3-15,-2 10 2 0,2-10-1 0,-1 11-1 16,-1-5 9-16,2-6-5 0,-2 12 2 15,1-7 7-15,1-5-16 0,-3 11 4 0,3-4-1 0,0-7 7 16,-5 12-2-16,4-7-1 0,1-5-4 0,-1 10 6 16,1-10 7-16,-2 9-17 0,2-9 11 0,-2 12 2 15,-1-7-2-15,3-5 1 0,0 12 1 0,0-7 5 16,0-5-5-16,-2 12-13 0,2-12 4 0,-2 9 0 16,2-9 10-16,-1 8-3 0,1-8-3 0,-1 10 11 15,-1-4-9-15,2-6-1 0,-1 10 1 0,1-10 3 16,0 13-3-16,0-13 0 0,-1 12-3 0,0-6 11 15,1-6-9-15,0 15 1 0,0-7 1 0,-2 1-3 16,0-1 2-16,2 0-1 0,0 2 0 0,-3-2-6 16,3-8-2-16,0 16 11 0,0-9 0 0,-1 0 4 15,1-7-6-15,0 15 2 0,-1-8-10 0,1-7 8 16,-2 15 3-16,2-8-3 0,0-7-14 0,2 13 5 16,-2-7 5-16,0-6 5 0,-2 14-1 0,2-8-2 15,0-6 7-15,-1 15-2 0,1-10-7 0,0-5-1 16,0 13 7-16,1-7 0 0,-1 2-11 0,0-8 9 15,0 17-3-15,0-10 5 0,0 1-2 0,0 0 2 0,0 1-4 16,2 2 3-16,-4-2 3 0,4 1-1 16,-4 0 5-16,4 2-9 0,-2 0 2 0,0-3-1 0,0 2 7 15,1-2-3-15,-1 2-5 0,0-3 1 0,0 3 1 16,0 0 6-16,4-2-2 0,-4 1-8 0,0-1 0 16,0 1-7-16,2 0 8 0,-2-1 3 0,2 1 1 15,-1 0-2-15,-1-1-1 0,0 1 6 0,1 1 5 16,-1 0-14-16,1-1 5 0,1 2-7 0,-2-1 10 15,0 0-6-15,1 1 2 0,-1-1 3 0,0 0-3 16,1-1 1-16,-1 1-1 0,0 0-1 0,2 0 7 16,0 3 2-16,-2-4-4 0,0 2 1 0,0 0-8 15,0-1 2-15,0 2 3 0,0-1 0 0,3 1-1 16,-3 4-1-16,0-6 4 0,0 3-7 0,1 0 4 16,-1-1 1-16,0 0-4 0,0 0 5 0,0-3-3 15,0 2 4-15,0-1-6 0,1 1-3 0,-1-1 2 16,0 0 1-16,0 1 6 0,0 1-5 0,0-1 8 15,0 1-8-15,0-2 2 0,0 0-1 0,0 0-5 16,0 0 4-16,0-1 4 0,0 1-2 0,0 1 0 16,0-3-5-16,-1 2 3 0,2-1 2 0,1 1 2 15,-2 3 2-15,1-3-1 0,-1 1 1 0,1-1-5 16,-1 0-2-16,1 2 9 0,0-5-2 0,2 3 0 16,-3-2-3-16,3 1 4 0,-3-1 3 0,1-1-13 15,0 2 1-15,-1-1 2 0,0-3 2 0,1 1 2 16,1 2-10-16,-2-1 12 0,1 0 1 0,-1 2-12 15,2 0 4-15,0 0-1 0,-2-1 6 0,0 1-1 0,0 0-3 16,2-1 2-16,0 1-4 0,-2 2-1 0,1-3 4 16,0-1-5-16,1 2 2 0,-2 0 5 0,1 1 2 15,1-1-4-15,0 0 2 0,-1 1-3 16,3-2-11-16,-2 2 17 0,0 1-4 0,-1-3-1 0,-1 1 4 16,2 2-2-16,1-1-7 0,0-1 5 0,-2 1 1 15,-1 0 0-15,2-1 0 0,0 6 2 0,0-6 7 16,1-1-4-16,-1 3-13 0,1 0 16 0,1 0-3 15,-2-1-4-15,1 0 4 0,-2 1-1 0,2-2 6 16,-2 1-4-16,0-4 1 0,3 5-6 0,-3-2-2 16,3 2 6-16,-2-2-2 0,0-1-4 0,2 2 4 15,0 0-1-15,-2-1 0 0,1-1 2 0,-2 1-8 16,-1-1 7-16,4 1-2 0,-1 1 6 0,-2-1-6 16,0-1-5-16,0 1 7 0,2-2-1 0,-3-1-9 15,0 3 17-15,4 1-15 0,-2-2 5 0,2 2 6 16,-1-2-10-16,0 1 0 0,1 0 3 0,-1-1 0 15,-2 0-1-15,2 2 3 0,-3-3-3 0,4-1 3 16,-4 3 4-16,0-3-1 0,2 2-6 0,1-2-2 16,-2 2 0-16,-1-9-1 0,1 14 3 0,-1-8-6 15,3 3 3-15,-1-2 6 0,0 3-3 0,0-1 1 16,-2-3 9-16,3 3-12 0,-1-2-1 0,-2 1 1 16,2 1 1-16,-2-2 0 0,2 0 2 0,1-1-3 15,-2 1 5-15,0 2-4 0,-1-9-1 0,2 14 4 16,0-7 1-16,-2-1 2 0,0 5-1 0,0-1 4 0,3-1-8 15,-3 1-3-15,3 0-1 0,-3-1 8 0,3 1-3 16,-3 0 4-16,1-1-4 0,0 1-6 16,1-3 2-16,-2 3 6 0,1-2-2 0,-1 3-6 0,0-4 5 15,0 2 5-15,3 1-8 0,-2-2 4 0,-1 4 3 16,0-1-1-16,3-3-5 0,-3 5 1 0,0-5 0 16,0 3 1-16,1-2 3 0,-1 1 4 0,1 2-10 15,0-4 0-15,-1 3 5 0,0-1-5 0,1 1 2 16,-1-2 1-16,2 1-2 0,-4-1 0 0,2 1 2 15,0-2-2-15,0 2 9 0,0-10-9 0,0 17 4 16,2-7-11-16,-2-1 11 0,-2-1-1 0,4 1 1 16,-2 1-3-16,0 0 2 0,0 0 3 0,0-3-5 15,0 2 3-15,0-9-6 0,0 11 3 0,0-3 6 16,0-8-6-16,-2 13 3 0,2-7 0 0,0-6-1 16,2 9-2-16,-2-9 1 0,0 11-2 0,0-5 10 15,0-6-5-15,4 13-4 0,-4-13-3 0,0 10 6 16,1-4-5-16,-1-6 9 0,0 12-4 0,1-8-4 15,-1-4-1-15,4 11-2 0,-3-5 8 0,-1-6-1 16,0 9-5-16,0-9 2 0,1 10 0 0,-1-10 7 16,0 7-14-16,0-7 12 0,0 0-6 0,0 0 7 15,0 10-7-15,0-10 5 0,0 0 5 0,0 0-6 16,0 8 3-16,0-8-4 0,0 0-4 0,0 0 6 16,0 0 5-16,0 0-5 0,0 0-8 0,0 0 4 15,0 0-4-15,2 7 5 0,-2-7-2 0,0 0-2 0,0 0 4 16,0 0 1-16,0 0 1 0,0 0 2 15,0 0-12-15,0 0 6 0,0 0 6 0,0 0-9 16,0 0 5-16,0 0-1 0,0 0 6 0,0 0-4 0,0 0 1 16,0 0-2-16,0 0 0 0,0 0-1 0,0 0-4 15,0 0 9-15,0 0-1 0,0 0 1 0,0 0-4 16,0 0 3-16,0 0-6 0,0 0 2 0,0 0 2 16,0 0-4-16,0 0 2 0,0 0 1 0,0 0-3 15,0 0 2-15,0 0-8 0,0 0 4 0,0 0 0 16,0 0 4-16,0 0-4 0,0 0 10 0,0 0-15 15,0 0 9-15,0 0-2 0,0 0 2 0,0 0-4 16,0 0 0-16,0 0 2 0,0 0-1 0,0 0 15 16,0 0-17-16,0 0 0 0,0 0 5 0,0 0 7 15,0 0-13-15,0 0 13 0,0 0-4 0,0 0 2 16,0 0-1-16,0 0 5 0,0 0-4 0,0 0-2 16,0 0 2-16,0 0-7 0,0 0 8 0,0 0-3 15,0 0-5-15,0 0 9 0,0 0-2 0,0 0-16 16,0 0 14-16,0 0 0 0,0 0 0 0,0 0-5 15,0 0 4-15,0 0-6 0,0 0 12 0,0 0 0 16,0 0-4-16,-9-21-9 0,9 21 5 0,0 0 1 16,0 0-9-16,0 0 3 0,0 0 3 0,0 0-7 15,0 0 5-15,0 0-4 0,0 0 6 0,0 0-6 16,0 0 5-16,0 0 0 0,-1-8 10 0,1 8-8 16,0 0-7-16,0 0 0 0,0 0 0 0,0 0 8 15,-4-7-6-15,4 7-2 0,0 0-5 0,0 0 6 16,-2-7 8-16,2 7-7 0,0 0 4 0,0 0-1 0,0 0 1 15,0 0 0-15,-1-8-1 0,1 8-2 16,0 0 3-16,0 0-6 0,0 0 0 0,0 0-2 16,0 0 3-16,0 0 2 0,0 0 0 0,0 0-1 0,0 0 2 15,-1-10 7-15,1 10-3 0,0 0-7 0,0 0 2 16,0 0-3-16,0 0-4 0,-5-5-2 0,5 5 6 16,0 0-4-16,0 0 7 0,-4-6-5 0,4 6-3 15,0 0-2-15,-4-8-8 0,4 8 4 0,0 0-13 16,-4-11-12-16,1 5-11 0,3 6-16 0,-5-11-20 15,3 0-62-15,-2 0-166 0,1-4 74 0</inkml:trace>
  <inkml:trace contextRef="#ctx0" brushRef="#br0" timeOffset="-189620.65">14961 12298 14 0,'0'0'68'0,"0"0"6"0,0 0-2 0,3-26-19 16,-3 26 6-16,2-8-10 0,-2 8 4 0,0-7-8 15,0 7 0-15,4-7 8 0,-4 7 3 16,1-10-8-16,-1 10 6 0,0-7-3 0,0 7 8 0,0 0 6 16,1-8 2-16,-1 8-10 0,0 0-4 0,0-10-3 15,0 10-2-15,0 0-5 0,0-8-4 0,0 8-1 16,0 0 14-16,0 0 1 0,0-11-7 0,0 11 4 16,0 0-2-16,0 0-6 0,0 0-4 0,0 0-2 15,0 0-5-15,0 0-5 0,-1-9-4 0,1 9 0 16,0 0-5-16,0 0-5 0,0 0 2 0,0 0-4 15,0 0 2-15,0 0-7 0,0 0-2 0,0 0 0 16,0 0 0-16,0 0 3 0,0 0-8 0,0 0-1 16,0 0-3-16,8 24 5 0,-6-17 2 0,2 3-5 15,1 5 4-15,-2-2 3 0,2 3 1 0,-1 1-5 16,3-2 0-16,-3 0-2 0,4 1 7 0,-3 1-4 16,0-1 1-16,2-2 0 0,-3-2 2 0,3 1 1 15,-2-5 0-15,1 3-1 0,0-2 1 0,-3 0-8 16,1-2 4-16,0 1 3 0,0-4-3 0,0 0-5 15,-4-4 8-15,5 8-3 0,-5-8 3 0,4 7 2 16,-4-7-1-16,5 3 1 0,-5-3 6 0,6 1-1 16,-6-1-5-16,0 0 4 0,16-11 2 0,-10 3-1 15,1-1-2-15,5-6-2 0,5-6 1 0,-5-3-2 16,4-1 1-16,0-1-5 0,0-2 6 0,-2 3-5 0,-2 3 12 16,4-1 0-16,-5 7-4 0,-1 2-5 0,0-1 6 15,-3 6-5-15,-2-1 2 0,1 0-2 16,-1 2 1-16,0 1-10 0,-1 2 1 0,-1 1-6 15,-3 4-13-15,4-5-28 0,-4 5-12 0,5-5-24 0,-5 5-18 16,0 0-3-16,0 0 10 0,0 0-12 0,0 0-20 16,0 0-89-16,0 0-234 0,-12 26 104 0</inkml:trace>
  <inkml:trace contextRef="#ctx0" brushRef="#br0" timeOffset="-189163.7">15311 12282 26 0,'-10'-1'145'0,"10"1"-8"0,0 0-4 0,0 0-9 15,0 0-4-15,0 0-11 0,0 0-17 0,0 0-12 16,0 0-10-16,0 0-1 0,0 0-10 0,0 0-8 0,0 0-2 15,0 0-6-15,0 0-5 0,0 0 2 16,0 0-10-16,20-6 2 0,-8 3-4 0,1-1-6 16,3-3 0-16,1 2-5 0,1-1 1 0,1 0 0 15,-4 1-5-15,5-1 1 0,-1 0 3 0,0 0-6 0,0-1-3 16,-4 0-8-16,-2 1-17 0,-2 3-8 0,0-3-16 16,0 3-5-16,-1-2-13 0,-3 3-6 0,-1-1-5 15,-6 3-3-15,12-4-4 0,-12 4-3 16,9 0-8-16,-9 0-6 0,0 0-56 0,0 0-163 0,0 0 72 15</inkml:trace>
  <inkml:trace contextRef="#ctx0" brushRef="#br0" timeOffset="-188950.37">15489 12168 73 0,'0'0'84'0,"0"0"-8"0,0 0-8 0,0 0-10 15,0 0 2-15,0 0-8 0,0 0-9 0,0 0-6 16,-4 7 3-16,4-7-13 0,0 0-1 0,6 12 3 15,-2-4 0-15,0 1-4 0,0 0-1 0,2 1-4 16,-2 3 0-16,0-2 3 0,1 6-4 0,0 0-8 16,-1-1 7-16,-2 1-10 0,0-1-2 0,-2 4 2 15,0-2-3-15,-2 0-10 0,-1 1-15 0,-4-1-5 16,2 2-12-16,-1-4-17 0,-5 2 0 0,2-1-11 16,-1-6-41-16,1 1-113 0,0-3 51 0</inkml:trace>
  <inkml:trace contextRef="#ctx0" brushRef="#br0" timeOffset="-188309.73">15422 12556 132 0,'-6'2'11'0,"6"-2"8"0,-12 1 11 0,12-1 18 15,-11 0 10-15,11 0 4 0,0 0-11 0,-9-3 4 16,9 3 0-16,-8-5-7 0,8 5 6 0,0 0-19 16,0 0 4-16,3-12 6 0,-3 12-11 0,7-7 4 15,0 3 1-15,-1 1-11 0,3-2 1 0,3-1-1 0,1 1 6 16,4-3-13-16,1 2 3 0,1-2-9 16,2 3 1-16,-3-2 0 0,2 1-1 0,-2 0-2 15,2 1-1-15,-2-2 0 0,0 0-2 0,-1 0-9 16,0 2-13-16,-5 0 6 0,0 1 0 0,-2-1-12 15,0-1 5-15,-2-1 2 0,-3 2-2 0,1-2-5 0,-3 0 7 16,1-2 0-16,-3 3 2 0,-1 6-2 16,-1-12-3-16,1 12 19 0,-5-13 5 0,1 7 0 15,0 1 1-15,4 5 3 0,-9-7-8 0,4 3 3 0,5 4-4 16,-11-3 1-16,5-1 2 0,6 4-5 0,-9-3-14 16,9 3 15-16,-7 0-1 0,7 0-3 0,0 0 2 15,-9 5-3-15,9-5 1 0,0 9-2 16,0-9-1-16,2 11-3 0,3-4 5 0,0 1 3 15,2 0-4-15,1 2 7 0,-1 0-11 0,5 2 5 0,-3-1 4 16,1-1-15-16,-1 1 12 0,0 3-8 0,-1-5 0 16,-2 2-7-16,1 0-7 0,-3 0 5 15,0-1 3-15,-2-1-3 0,-2 1-1 0,-2 0 6 16,0-1 0-16,-1 1 7 0,-2-1-4 0,-3-3-2 0,2-2 3 16,0 1 2-16,-1 0 0 0,1-1 2 0,-2-2 2 15,8-2 0-15,-11 4-2 0,5-3 7 0,6-1 1 16,0 0 0-16,0 0 0 0,-13-7-2 15,13 7-1-15,0 0-8 0,1-10 6 0,-1 10 0 0,11-12 4 16,-2 5 1-16,5-2-8 0,2-4 0 0,4-1 5 16,-1 4-4-16,4-7 1 0,3 1-1 0,0 0-6 15,1 0-6-15,-1 0 9 0,1 0 8 0,-3 2-7 16,-1-1-7-16,-5 5 2 0,-1-2 2 0,-2 2-1 16,-4 3 10-16,0 0 0 0,-4-1-3 0,1 4 0 15,-3 1 9-15,-5 3 10 0,8-7 0 0,-4 4 4 16,-4 3 0-16,0 0 11 0,0 0-11 0,0 0 9 15,0 0-7-15,0 0 8 0,0 0-3 0,0 0-1 16,0 0 17-16,0 0-10 0,-28 8-6 0,22-4-10 16,1 4 0-16,-1-2 4 0,3 0 0 0,-2 4-8 15,3-1 1-15,0 1 4 0,2 0-3 0,2 1 5 16,5 4 1-16,6-2-8 0,0-2-2 0,11 2-1 16,7-4-8-16,3-4-23 0,7-5-40 0,18-3-45 15,0 0-93-15,5-9-214 0,26-7 95 0</inkml:trace>
  <inkml:trace contextRef="#ctx0" brushRef="#br0" timeOffset="-177263.76">8728 11458 21 0,'0'0'85'0,"0"0"-3"0,0 0-2 16,0 0-5-16,0 0-4 0,0 0-3 0,0 0-16 15,0 0 5-15,0 0-7 0,0 0 2 0,0 0-8 16,0 0-14-16,0 0 11 0,0 0-9 0,0 0 4 16,0 0-16-16,0 0 1 0,0 0 4 0,0 0-6 15,0 0-5-15,0 0 1 0,0 0 0 0,-6 2-1 16,6-2-4-16,0 0 0 0,0 0 5 0,0 0-16 15,0 0 8-15,24-6 4 0,-14 4-1 0,3-1 0 16,-1-3 4-16,5 2-5 0,-4 0-5 0,1-1-5 16,0-2 1-16,-1 2 11 0,4 0-7 0,-2-1 3 0,-1 2-6 15,-1-2 10-15,5 1 1 0,-5 0-11 16,-1 0 0-16,1 1-13 0,-4 2 19 0,3-1-10 16,-3-1-3-16,-3 4 4 0,3-2-3 0,-9 2-3 15,11-3-11-15,-11 3-7 0,11-2-3 0,-11 2-6 0,9-1 2 16,-9 1 1-16,0 0-5 0,0 0-6 0,0 0 0 15,0 0-12-15,0 0 0 0,6 7-8 0,-6-7-48 16,0 0-121-16,0 0 53 0</inkml:trace>
  <inkml:trace contextRef="#ctx0" brushRef="#br0" timeOffset="-176713.41">8897 11422 66 0,'0'0'133'0,"0"0"0"16,-7-4-12-16,7 4-2 0,0 0-18 15,0 0-11-15,0 0-12 0,0 0-4 0,0 0-14 0,0 0-6 16,0 0-12-16,0 0 5 0,0 0-11 0,0 0 0 16,0 0-5-16,0 0-2 0,0 0-11 0,0 0 0 15,0 0 6-15,13 18-5 0,-7-13-5 0,-1 1 0 16,2 0 3-16,0 3 3 0,0 2-6 0,2 3-7 15,-1-5-1-15,-2 0 2 0,1 1-9 0,-2 1 5 16,0 0 8-16,2-2-10 0,-1 3-16 0,-1-3 23 16,0 2-10-16,0-2 12 0,-1 2-14 0,1-2 7 15,-1-1-6-15,-3 2-3 0,0-5-14 0,1 2 6 16,-2-7-12-16,3 12 0 0,-3-6-5 0,0-6-2 16,2 9-2-16,-2-9 0 0,0 11-7 0,0-11-12 15,-4 7 9-15,4-7-10 0,-7 8 2 0,4-4-8 0,-4-1 5 16,7-3 0-16,-9 7-1 0,4-4 8 15,-3-1 5-15,-2 2-2 0,3-3 6 0,-2 2-1 16,1-1 6-16,-1 1 14 0,1-1 4 0,2 0 15 16,6-2 6-16,-13 1 12 0,13-1 7 0,-9 1 10 0,9-1 7 15,0 0 11-15,-9 2 4 0,9-2 3 16,-5 2-4-16,5-2-1 0,0 0-5 0,0 0 5 16,0 0-17-16,-9 1 7 0,9-1-11 0,0 0-7 15,0 0-5-15,0 0 3 0,0 0-1 0,0 0 3 0,0 0-8 16,31-10-5-16,-17 6 0 0,-1 1 3 0,6-2 0 15,-1-2-3-15,2 2-4 0,-2 0-6 16,0-1 5-16,1 1 2 0,-2 0 8 0,-4 2-9 16,0 0-6-16,-1-1 8 0,-2 3-6 0,1-2-16 0,-1-2-19 15,-5 4-25-15,1-1-25 0,-6 2-13 0,0 0-16 16,12 5-58-16,-12-5-180 0,0 0 80 0</inkml:trace>
  <inkml:trace contextRef="#ctx0" brushRef="#br0" timeOffset="-160836.42">14901 16409 2 0,'0'0'38'0,"2"-7"0"0,-2 7 1 0,0 0-2 15,0 0 5-15,0 0-5 0,0 0 5 0,3-7-9 16,-3 7 8-16,0 0-2 0,0 0 0 0,0 0-7 16,0 0-1-16,0 0 0 0,0 0-8 15,0 0-3-15,0 0-2 0,0 0 5 0,0 0-10 0,0 0 5 16,0 0-7-16,0 0 0 0,-13-5-4 0,13 5-6 15,-22 7 13-15,6-2-19 0,-1 1 5 0,-2 5-3 16,-5-1 1-16,0 4 2 0,3 1-1 0,-5 3-1 16,3 1-1-16,0 1 4 0,-1-1-3 0,4 1-2 15,2 2 0-15,-1-4-2 0,1 3 4 0,3 1 8 16,7-5-7-16,-2 8-1 0,1-2 2 16,3-4 0-16,4 0-3 0,3 7-4 0,2-2 5 15,1 2 6-15,1-2-7 0,3 1 7 0,2-7-6 0,3-4 14 16,1 1-9-16,6 3-1 0,-2-5 1 0,5 0-5 15,-4-7 6-15,8 3-5 0,-6-4 1 0,6-2 5 16,2-1-2-16,1-4 1 0,-1-4-4 16,0-1 13-16,-1 2-7 0,-1-5 5 0,2-3 8 15,-2-3-8-15,0 0-1 0,-2 0-8 0,-2-1 6 16,-1-2 0-16,2-1 1 0,-5-2 9 0,-2-1-11 16,-1-1-4-16,-3 0 4 0,0-1-4 0,-4-2 7 15,-1 0-2-15,-2-2 6 0,-1-1 0 0,-5 0-3 16,-1-3 7-16,-3 4-5 0,0-5 3 0,-2 2-3 15,-3 2 18-15,1-1-6 0,1 6 6 0,-5 1-8 16,0 0-1-16,4 8-2 0,-1 0-9 0,-3 1-1 16,-2 2-1-16,0 0-11 0,-3 2-26 0,-1 2-9 15,2 3-4-15,-4 2-8 0,3 1-7 0,-4 5 6 16,1 2-33-16,-4 5-44 0,-3 5-139 0,0 3 62 16</inkml:trace>
  <inkml:trace contextRef="#ctx0" brushRef="#br0" timeOffset="-160358.13">14658 16641 29 0,'0'0'111'0,"0"0"-13"0,0 0-8 0,0 0-8 16,0 0-5-16,20-14-9 0,-9 10-14 0,5-4 10 15,3 1-11-15,1 1-17 0,5-4-7 0,1 1-15 16,1 1-11-16,0-1-7 0,0 1-11 0,-2 1-3 16,-4-1-19-16,-4 2-9 0,1 1-22 0,-9 2-36 15,2 0-111-15,-11 3 49 0</inkml:trace>
  <inkml:trace contextRef="#ctx0" brushRef="#br0" timeOffset="-160154.51">14815 16527 8 0,'0'0'56'0,"0"0"1"0,0 0 3 0,0 0-18 15,18 13 9-15,-13-5-16 0,4 1-4 0,-2 1-4 16,2 3-4-16,-3-3-15 0,1 8-20 0,-1 0-11 15,-4 1-38-15,3 7-66 0,-1 1 30 0</inkml:trace>
  <inkml:trace contextRef="#ctx0" brushRef="#br0" timeOffset="-159975.01">14880 16829 46 0,'9'-5'77'0,"1"-1"-13"0,1 1-33 15,-1 1-21-15,3 2-24 0,-2 2-22 0,1 0-39 0,-12 0 17 16</inkml:trace>
  <inkml:trace contextRef="#ctx0" brushRef="#br0" timeOffset="-159733.86">14889 17109 70 0,'4'21'78'16,"-1"3"-7"-16,2 6-9 0,1 1 33 0,-2-2-15 15,-1 3-7-15,3 1-28 0,-1-1-12 0,1 3-26 16,-2-3-4-16,0-2-13 0,-2 2-6 0,4-5-6 16,3 2-9-16,-4-11-8 0,0 5-10 0,1-6-26 15,-2-6-82-15,1 0 36 0</inkml:trace>
  <inkml:trace contextRef="#ctx0" brushRef="#br0" timeOffset="-158331.5">15103 16519 109 0,'1'-14'128'0,"-1"14"-14"0,0-21-5 16,-1 8-15-16,2-3-4 0,-1 16-14 0,1-33 9 15,-1 16-12-15,-1-2 0 0,2 0-8 16,-2-7-7-16,-2-3-6 0,1 2-7 0,2-1-9 15,0-3 3-15,-1 2-4 0,-3 1 1 0,2-3-16 16,1 4-20-16,-3-1 17 0,0 2 2 0,2 6-3 16,-3 1 0-16,1 0 2 0,-1 0-5 0,2 2-2 15,-3 1-2-15,2 0 0 0,4 16 4 0,-6-23-5 16,3 12 1-16,3 11-4 0,-6-20 4 0,6 20-7 16,-8-14-4-16,8 14 7 0,-4-10-4 0,4 10 0 15,0 0 4-15,0 0-6 0,-5-15-2 0,5 15 3 16,0 0 0-16,0 0-3 0,0 0-5 0,0 0 2 15,0 0-2-15,0 0-1 0,0 0 4 0,0 0 1 16,0 0-3-16,0 0 1 0,0 0 0 0,0 0 1 16,0 0 1-16,0 0-4 0,0 0 6 0,0 0-1 15,0 0 0-15,45 21 0 0,-45-21 0 0,32 6 0 16,-13-6 3-16,9 2 1 0,3-2-2 0,-1 2-1 16,4-5-1-16,0 2 3 0,5-2-2 0,15 1-4 15,1-2 14-15,0-1-11 0,0 2 5 16,0-1-5-16,0 1 2 0,-2 0-8 0,2-1-6 15,-2 0-8-15,0 0 5 0,-16 3-5 0,15-2-5 0,-1 2 3 16,-10-2 1-16,-5 2 1 0,1-1-4 0,0-1-3 16,-2 2 38-16,-1-2-42 0,-3 2 11 0,-1-2 4 15,-9 1-8-15,2 0 8 0,-3 0-6 0,-3-2 7 16,-17 4 2-16,24-5-6 0,-13 2 8 16,-11 3-5-16,16-7 6 0,-16 7 8 0,12-8 3 15,-12 8-7-15,0 0 9 0,11-11 0 0,-11 11 10 16,0 0 6-16,4-13 3 0,-4 13-2 0,0 0-1 15,0 0-1-15,0 0 4 0,0 0 1 0,0-18-6 16,0 18-10-16,0 0 8 0,0 0-5 0,0 0 0 16,0 0-4-16,0 0 3 0,0 0-5 0,0 0 4 15,0 0-10-15,0 0 6 0,18 32-2 0,-11-17 7 16,0-1-4-16,-1 1-3 0,1 2 1 0,0 1 1 16,2 0 5-16,-1-1-4 0,-2-1-4 0,3-1 6 15,0 0-7-15,0-1 9 0,-2-2-6 0,-1-3 1 16,-6-9-3-16,13 16 4 0,-13-16 2 0,7 11-5 15,-7-11 5-15,8 9 3 0,-8-9-1 0,0 0 3 16,0 0 5-16,0 0 12 0,0 0-5 0,0 0 2 16,27-22 0-16,-27 22-6 0,6-26-16 0,-1 9 19 15,-2 1 0-15,-2-5 6 0,2 2 2 16,-2 0-5-16,0 1 2 0,3-7-11 0,-3 8 6 16,2 1 20-16,-2 0-1 0,-1 16-6 0,3-22-4 15,-3 22-1-15,5-15-6 0,-5 15-2 0,0 0-4 16,8-15-3-16,-8 15-7 0,0 0 3 0,11-5 0 0,-11 5-3 15,0 0-2-15,0 0 2 0,30 18 3 16,-21-10-8-16,2 4-4 0,0 3 3 0,0-1 4 16,0 2 0-16,-2 0-7 0,3 6 4 0,-1-6 7 15,1-2-1-15,-3 1-2 0,1-3-4 0,-3-3-3 16,3-2 6-16,-10-7 1 0,13 14 8 0,-13-14-7 16,9 7-3-16,-9-7 1 0,0 0 4 0,17 3-6 15,-17-3 7-15,0 0-9 0,0 0 0 0,21-16-3 16,-21 16-10-16,11-17 3 0,-7 5 0 0,-4 12-3 15,5-22 0-15,-5 22 4 0,2-20-2 0,-2 20 1 16,2-18 3-16,-2 18-1 0,1-14 7 0,-1 14-9 16,0 0 3-16,0 0 4 0,0 0-4 0,0-21 4 15,0 21-10-15,0 0 2 0,0 0 4 0,0 0-2 16,0 0-1-16,0 0 3 0,0 0 1 0,0 0 2 16,0 0-3-16,0 0-3 0,0 0 6 0,0 0-6 15,0 0 14-15,0 0-5 0,33 32 3 0,-33-32 1 16,23 5-5-16,-10-2-1 0,6-2 2 0,3-1 4 15,9-1-3-15,3-2-1 0,2 1 1 0,15-3-5 16,0-3 5-16,4 3-3 0,5-1 6 16,2-3-3-16,3 1 1 0,27-4 1 0,-27 5-1 15,35-4 1-15,-6-3-1 0,2 5-3 0,0-1 3 16,1 2-1-16,3 1 1 0,-3 1-6 0,-1-1-2 0,-6-2 6 16,1 2-1-16,-26 5 5 0,34-7-11 0,-6 1 2 15,-29 3 3-15,25-3 1 0,-25 6 6 16,-1-5-9-16,-3 1 4 0,-3-2-4 0,-2 0 3 15,-16 2 5-15,-2 0-1 0,-4 1 1 0,-1 0 10 16,-4 1-5-16,-10-2 4 0,0 3-7 0,-7 0 4 16,-11 3 10-16,18-4 8 0,-18 4-9 0,0 0-2 15,16-6-11-15,-16 6-24 0,0 0-8 0,0 0-30 16,0 0-39-16,0 0-37 0,0 0-93 0,0 0-243 16,-48-10 108-16</inkml:trace>
  <inkml:trace contextRef="#ctx0" brushRef="#br0" timeOffset="-156998.72">14944 17693 14 0,'0'0'36'0,"0"0"-5"0,0 0-9 0,0 0 1 16,0 0-3-16,0 0-5 0,0 0 13 0,0 0-12 15,0 0 2-15,0 0-2 0,0 0-4 0,31 4 1 16,-17-4-11-16,5-2 4 0,11 2 3 0,4-4 1 15,2 0 11-15,2 1-10 0,21-4-2 16,1 1-1-16,3 0 6 0,26-5 0 0,-24 4-3 16,27-4 1-16,4 0-3 0,-32 2-1 0,32-4-1 0,-4 3 3 15,-3 0 1-15,1 2-1 0,3-3 0 0,2 3-5 16,1-3 3-16,2 5 0 0,-2-3 2 0,-4 2-1 16,7-1-7-16,-3 4 6 0,4-3-2 15,-7 1 3-15,4 1-1 0,2 2 1 0,-2-3-2 16,-6-3-4-16,-25 7 5 0,31-4-7 0,-32 0 3 15,29-1 0-15,-5 0-3 0,-25 1 1 0,27-3-2 16,-29 3 2-16,29-1-1 0,-31 3-2 0,0-2 1 16,4-1 1-16,-5 2 3 0,1-1 5 0,-2-1-4 15,-1 0 2-15,-4 1 3 0,-14 1-3 0,15-3 1 16,-17 4 1-16,-3-1 6 0,1 0-3 0,2 2-8 16,-8 0-7-16,-9-1 9 0,-1 0-3 0,-4-1 6 15,-2 4 8-15,-3-4-7 0,-1-1-13 0,-9 6 12 16,17-10-3-16,-17 10 11 0,9-10 5 0,-9 10-8 15,3-13 12-15,-3 13-7 0,0-13 7 16,0 13-12-16,0 0 19 0,-6-23-5 0,1 14-7 16,5 9-1-16,-12-13-2 0,12 13-6 0,-12-11 11 15,12 11-10-15,-11-8 4 0,11 8-3 0,-9-6-11 16,9 6 4-16,0 0-2 0,-12-5 4 0,12 5-7 16,0 0 1-16,0 0 1 0,0 0-8 0,-13 17 4 15,13-17 0-15,1 20-3 0,-1-20 6 0,4 22-2 0,1-10 3 16,3 1-3-16,-1-2-4 0,4 1 3 15,2 0 7-15,0-1-17 0,-2-3 14 0,5 0 0 16,1-2 0-16,-3-1 0 0,1 1 1 0,-1-3-8 16,-1 0 9-16,1-3-3 0,-14 0-3 0,27-3 3 15,-14 2-2-15,-3-3-3 0,0-4 6 0,0 1 3 16,-2-2-5-16,-1-1-18 0,-1-4 17 0,0-2 1 16,-4 0-4-16,-2-1 6 0,-3 0-1 0,-3 0 1 15,1 1-8-15,-1 0 12 0,-4-1-10 0,-1 5 0 16,0-2 4-16,0 1 5 0,-2 5-5 0,0-3-6 15,-2 2-5-15,4 2 3 0,0 2-20 16,-1-1-2-16,3-1-16 0,9 7-9 0,-19-7-26 16,19 7-69-16,-16-8-158 0,16 8 70 0</inkml:trace>
  <inkml:trace contextRef="#ctx0" brushRef="#br0" timeOffset="-156078.53">19526 15496 64 0,'0'0'56'0,"-7"-5"-1"16,7 5-10-16,0 0-4 0,0 0-7 0,0 0 3 16,-12 12-5-16,9-7-5 0,-1 0-1 0,-2 2-4 15,-1 2 1-15,4 0-10 0,0 1 3 16,-2 0 2-16,3-1-9 0,0 1 4 0,0-1-1 0,2-1-8 15,0 3 2-15,0-3 3 0,1-1 0 0,3 2 0 16,1-4 5-16,0 0-16 0,1 0 6 0,2 0 0 16,0-3 5-16,2 1-1 0,0-3-2 0,3 0-4 15,0-1 2-15,-2-1 15 0,2-2-13 16,0-2-8-16,-3 0 4 0,3 1 2 0,-4-3-5 16,0 1 0-16,-1-1 1 0,0-1 2 0,-1 1-2 0,-2 0 20 15,-1 1 5-15,-1-2 2 0,-1 3 1 0,-2 6-15 16,-2-13 24-16,2 13-24 0,-6-9-1 0,6 9-2 15,-8-8-4-15,8 8 0 0,-9-3-1 16,3 2-4-16,6 1 11 0,-15 1-1 0,8 2-14 16,7-3 0-16,-11 6 4 0,3-2-7 0,4 0 14 0,-1 0-7 15,5-4-2-15,-5 10 0 0,2-7-4 0,3-3 4 16,-3 9 3-16,3-9-6 0,-2 7 4 0,2-7 3 16,0 0-1-16,5 8-1 0,-5-8-2 0,9 1 2 15,-9-1-10-15,0 0 18 0,0 0-1 16,16-7-5-16,-14 3 0 0,-2 4 8 0,7-9 5 15,-5 3 13-15,-2 6 0 0,0-12-1 0,0 12-6 0,-4-12-2 16,2 6-1-16,2 6-8 0,-5-10 2 0,-2 5-7 16,2 1 2-16,5 4-5 0,-11-6 4 0,4 6-7 15,-4 0 6-15,1 3-1 0,-1 1-21 16,0 1-13-16,-1 2-20 0,1 2-18 0,-2 1-20 16,0 4-60-16,-1-1-158 0,5-4 71 0</inkml:trace>
  <inkml:trace contextRef="#ctx0" brushRef="#br0" timeOffset="-155122.41">20105 15329 53 0,'0'-11'63'0,"0"11"-10"0,0 0-3 15,0 0 1-15,0 0-14 0,0 0-1 0,-12 25-10 16,3-11 5-16,0 2-12 0,-5 7 6 0,-1 3-4 15,1 1-8-15,-1 1 9 0,-2 2-6 0,-1 1 2 16,0 0-10-16,1-2 3 0,1-2 0 0,3-1-10 16,-2-4 4-16,7-7 3 0,-1 0-1 0,2-5 2 15,2 2-6-15,-1-5 4 0,3-1-3 0,0 0 0 16,0 0 16-16,3-6 17 0,-4 4 9 0,4-4 2 16,0 0-8-16,0 0-6 0,0 0 4 0,0 0-9 15,4-28-1-15,3 11 1 0,-2-1-11 0,8-7-3 16,-3 2 4-16,3-2-7 0,-1 1 5 0,1 2-12 15,0-1 10-15,-5 7-10 0,5-6 3 0,-3 6 6 16,-3 2-4-16,1 3-9 0,-3 3 1 0,3 0 4 16,-3 3-6-16,0 1-5 0,0 2 4 0,-5 2-4 15,9-3 3-15,-9 3-6 0,0 0 7 0,14 8 0 16,-9-1 16-16,2 4-15 0,-3 0 5 0,3 7-4 16,-3 2-1-16,0 3 5 0,1 3-9 0,-3 4-4 15,4-2 4-15,-2 1 2 0,-2 0 7 0,4-1-11 16,-3-1 7-16,2-1-8 0,-2-6 12 0,0 4-7 15,1-5-6-15,-1 0-9 0,1-1-19 0,-2-3-9 16,1-1 3-16,-1-4-16 0,1 1-12 0,-1-4-10 16,0-1-43-16,-2-6-132 0,2 7 59 0</inkml:trace>
  <inkml:trace contextRef="#ctx0" brushRef="#br0" timeOffset="-154963.18">20008 15715 81 0,'0'0'120'0,"0"0"-29"0,0 0-1 0,0 0-8 16,0 0-9-16,21 3-22 0,-4 5 6 0,2 1-4 15,6 4-25-15,4 2-34 0,0 2-19 0,2 1-31 16,2 1-51-16,-5 2-115 0,4-1 51 0</inkml:trace>
  <inkml:trace contextRef="#ctx0" brushRef="#br0" timeOffset="-154153.96">19557 17098 50 0,'2'-8'97'0,"-2"8"6"0,0 0-18 0,0 0-10 15,0 0-17-15,0 0 0 0,0 0-9 0,0 0 5 16,20 22-19-16,-16-12 7 0,-1 2-9 0,1 5-6 15,-2 2 13-15,0 1-13 0,-2-2 4 0,-3 0-11 16,0 1 6-16,2 0-10 0,-3 0-2 0,3-8-3 16,-2 1 11-16,1-2-10 0,-2-2-2 0,2-1 6 15,0 0 0-15,2-7 8 0,-6 7 26 0,6-7-8 16,-5 2 3-16,5-2-8 0,0 0-16 0,-12-14-5 16,10 3-7-16,-5-6-8 0,7-2 4 0,0-6-5 15,2 1 1-15,1 3-1 0,1 2-5 0,0 1 11 16,1-1-7-16,3 2 6 0,-2 1-4 0,-2 5 4 15,4-2 2-15,-2 4-11 0,2 1 10 0,-2-1-8 16,-6 9 1-16,9-10-1 0,-9 10-5 0,9-7 0 16,-9 7 6-16,9-2-2 0,-9 2 1 0,0 0-4 15,0 0 6-15,15 9 5 0,-15-9-10 0,4 10 6 16,-4-10-9-16,2 18 9 0,-1-11-11 0,-1-7 7 16,1 13-11-16,-1-13-7 0,3 11 1 0,-3-11 13 15,4 11-7-15,-4-11 1 0,10 10-3 0,-4-5 3 16,2-1 0-16,0 2 4 0,4-1-4 0,0 1 11 15,3 2-8-15,-3-2 3 0,-1 0 0 0,0 0-2 16,0 1-6-16,-1 2 14 0,1 1 7 16,-3-2-6-16,1 0-11 0,0 2 1 0,-1-2 47 15,-3 2-6-15,-1 0-2 0,-2-1-5 0,-3 2-2 16,-2-1 3-16,0 0-3 0,-4 5 3 0,-2-6-8 0,-1 3 8 16,-3 2-5-16,-2-6-4 0,1 5-1 0,-1-2-4 15,-1-1 3-15,1-4-5 0,3 1-12 16,1-1-8-16,-1-3-38 0,2 3-40 0,2-4-32 15,-2 1-62-15,10-3-199 0,-18 0 88 0</inkml:trace>
  <inkml:trace contextRef="#ctx0" brushRef="#br0" timeOffset="-152562.01">16866 16136 36 0,'0'7'51'0,"0"4"-8"0,0 2-4 0,0 3-9 15,0 4 1-15,-1 4-2 0,1 5-7 0,0-4 14 16,-1 0 0-16,-3-1-9 0,4-4 0 0,-1-3-7 16,-1 2 3-16,1-3-4 0,0-3-1 0,1-2-3 15,-3 1-2-15,2-7 0 0,1 3 1 0,0-8 9 16,-1 10 6-16,1-10 16 0,-2 8 6 0,2-8-18 15,0 0 4-15,0 0-6 0,0 0-2 0,0 0-4 16,-19-24-1-16,14 10-12 0,1-2 8 0,-1-1-4 16,0-2 1-16,1-7-14 0,0 0 7 0,-2 0-3 15,4-2 6-15,-1 4-2 0,2 5-4 0,-1 0 5 16,1-2-11-16,0 6 9 0,3-5-7 0,0 4-7 16,-2 4 13-16,2 2-12 0,1-2 8 0,-1 5-5 15,-2 7-1-15,7-12-5 0,-2 7 3 0,-5 5-3 16,13-6-1-16,-13 6 7 0,15-4 0 0,-15 4-4 15,14 2-2-15,-14-2 6 0,16 8-3 0,-8-3 3 16,0 3-3-16,-2 0 4 0,1 5-2 0,-4-2 4 16,0 4-5-16,-2 4 1 0,-3-2-1 0,0 3 2 15,-4 3 5-15,-3 1-5 0,4-5-3 0,-3 1-6 16,-3-4 7-16,2 0 0 0,-3-2-5 0,5-3 8 16,-2-3-6-16,1 0 9 0,3-3-2 0,0-1 2 15,-3-2 8-15,8-2 2 0,-11 4 4 0,6-2-10 16,5-2 8-16,-9 0-5 0,9 0 7 0,0 0-5 15,-12 0 3-15,12 0-5 0,0 0-1 0,0 0 1 16,-9 3-9-16,9-3 0 0,0 0 5 0,0 0-9 16,0 0 6-16,0 0-1 0,19 14 1 0,-10-7-6 15,-1-2 5-15,2 1 15 0,3 1-20 0,-1 0-1 16,4 2 6-16,-6-2-11 0,7 2-21 0,-7-1-12 16,6 3-4-16,-5-4-15 0,-2 3-8 0,1-3-84 15,2 1-164-15,-5 1 73 0</inkml:trace>
  <inkml:trace contextRef="#ctx0" brushRef="#br0" timeOffset="-152327.25">17207 16281 34 0,'20'-5'22'0,"0"2"-17"0,-2 0-16 16,-6-1-11-16,0 0 6 0</inkml:trace>
  <inkml:trace contextRef="#ctx0" brushRef="#br0" timeOffset="-152099.63">17177 16376 56 0,'9'14'56'15,"-1"1"-10"-15,2-1 14 0,-3 2-25 0,1-2 2 0,-1 3-3 16,0-2-5-16,-1 0-1 0,1 1-12 0,-3-6-2 16,0 0-23-16,-1-2-8 0,0 0-11 15,1-3 3-15,-2-1 2 0,-2-4-29 0,0 0-56 16,9 0 25-16</inkml:trace>
  <inkml:trace contextRef="#ctx0" brushRef="#br0" timeOffset="-151823.91">17370 16367 10 0,'5'10'80'0,"-1"-1"-13"15,1 7-8-15,0 1 3 0,0-2-11 0,-1 2-12 16,0-1 11-16,0 1-13 0,0 0-4 0,-2-5-8 16,1 1 3-16,2 2-6 0,-4-3 6 0,1-2-8 15,2-2 2-15,-4-8-4 0,4 12 4 0,-4-12-6 16,8 7 1-16,-8-7-3 0,13 0-1 0,-13 0-2 15,19-6 4-15,-7-1-8 0,0 1 15 0,5-4-12 16,-5 0-9-16,4-1 15 0,-3 2-14 0,1 2 5 16,-2-1 8-16,0 4-20 0,-1 0 4 0,0 1-3 15,-2 3 3-15,-9 0-7 0,19 2-7 0,-19-2-4 16,15 6-10-16,-3 0-8 0,-6 1-6 0,0 1-12 16,1 2-49-16,0 4-113 0,-3-2 51 0</inkml:trace>
  <inkml:trace contextRef="#ctx0" brushRef="#br0" timeOffset="-150183.85">15081 16994 45 0,'5'-8'47'15,"-5"8"-3"-15,0 0-5 0,0 0-3 0,0 0-4 16,0 0-2-16,0 0-11 0,0 0 4 0,0 0-8 16,13 16 4-16,-11-5-2 0,2 0-1 0,1 4-4 15,-2 1 6-15,-1 1-6 0,4 2-1 16,-3 1 1-16,3-1 5 0,-4 0-11 0,0 0 4 16,2 0-9-16,3-4 3 0,-6-4-1 0,4 2 12 15,-3-4-14-15,3 0 7 0,-2-2-10 0,-1-1 4 0,-2-6 4 16,6 7-4-16,-6-7 5 0,8 5 3 0,-8-5-5 15,0 0 4-15,0 0-3 0,19-11 11 16,-11 1-16-16,-2 0 2 0,2-5 4 0,-2-2-5 16,0-2 4-16,-2-1-4 0,3-3-1 0,0-3-6 15,-1 2 11-15,2 6 2 0,-3 0-3 0,-1 1-4 16,0 1 4-16,1 4 4 0,-2 2-9 0,1 1-7 16,-2 1-11-16,-2 8-8 0,7-11-19 0,-7 11-5 15,5-8-31-15,-5 8-86 0,0 0 39 0</inkml:trace>
  <inkml:trace contextRef="#ctx0" brushRef="#br0" timeOffset="-149938.35">15289 17166 84 0,'9'-10'87'15,"-1"5"-8"-15,0-5-14 0,6 4 1 0,-1-4-8 16,7 0-2-16,5-2-9 0,-2 2-12 0,3 0-15 16,-4 3-18-16,-6 0-26 0,5-1-17 0,-1 2-48 15,-3 2-97-15,0-3 42 0</inkml:trace>
  <inkml:trace contextRef="#ctx0" brushRef="#br0" timeOffset="-149706.24">15458 17138 21 0,'8'9'66'16,"-1"-2"-6"-16,2 2-8 0,-1 1 26 0,1 4-8 16,4 0-6-16,-4 1 0 0,0 0-17 0,1-1 2 15,-4 2-16-15,1-1-12 0,-2-3-9 0,-2 0-19 16,3 0-10-16,-1-2-14 0,-4-1-12 0,1-2-48 0,0-2-96 16,-2-5 43-16</inkml:trace>
  <inkml:trace contextRef="#ctx0" brushRef="#br0" timeOffset="-149404.15">15662 17112 73 0,'0'0'79'0,"13"8"-3"16,-6-2-1-16,-1 2-9 0,3 2-7 0,-3 0 10 15,2 4-13-15,-2-2-7 0,1 2-9 0,-1 1-7 16,-1 1 6-16,-1-3-8 0,3 1-1 0,-5-3-4 15,2-1 3-15,1 1-5 0,-1-2 6 0,-3-2-13 16,-1-7 9-16,7 8-6 0,-7-8 1 16,7 5 2-16,-7-5-1 0,0 0-6 0,0 0-5 15,26-11 2-15,-16 6-1 0,1-4-2 0,-2 1 4 0,3-3-10 16,-2 1 10-16,-1 2-6 0,1 2 0 0,0-1-3 16,-1 0-7-16,1 2 0 0,0 2 6 15,-10 3-6-15,19-1-1 0,-19 1 7 0,24 4-5 16,-12 0-1-16,2 3-15 0,0 1-30 0,4 1-36 15,-3 4-81-15,-1 3-175 0,9 1 77 0</inkml:trace>
  <inkml:trace contextRef="#ctx0" brushRef="#br0" timeOffset="-146540.21">20923 16486 11 0,'0'0'121'0,"0"0"-18"16,0 0-9-16,0 0-13 0,0 0-5 0,-1-9-5 0,1 9-15 16,0 0 8-16,0 0-20 0,0 0-8 0,0 0 6 15,0 0-13-15,0 0-4 0,13 20-4 0,-6-9 6 16,-1 5-11-16,2 0-1 0,-2 4 1 0,5 5-2 16,-4-1 4-16,2 0 4 0,-1 1-15 0,-2 0 3 15,-1-1 3-15,3-1-11 0,-2-5-2 0,-2 7 11 16,3-7-4-16,-2 0-9 0,1-6 1 15,-1 1 5-15,3-3 6 0,5 0-9 0,6-4 6 16,3-5-3-16,15-2 11 0,15-11-5 0,35-9 10 0,2-8-15 16,9-9-3-16,5-3 2 0,10-8 1 0,8-9-4 15,8-7 14-15,12-11-10 0,7-3-10 0,6-2 0 16,0 1-5-16,2 1 11 0,-6 4 4 16,-4 7 5-16,-5 7-4 0,-15 6 1 0,-13 12-1 15,-21 8-4-15,-32 14-19 0,-4 3-23 0,-9 8-27 16,-11 2-25-16,-2 6-68 0,-13 0-173 0,1 2 77 15</inkml:trace>
  <inkml:trace contextRef="#ctx0" brushRef="#br0" timeOffset="-145876.01">21463 16403 10 0,'12'12'37'15,"-3"-3"-8"-15,1 5 1 0,-1 1-4 0,5 9-4 16,-3 0 0-16,2 4-7 0,-1 0 4 16,-5 2-10-16,4 2 2 0,-3 1 1 0,-1-1 10 15,-1 3-9-15,2 11-4 0,-3-12 10 0,-1 1-4 16,0-2-5-16,-2-2-2 0,1 0 7 0,1-2-6 16,1-4-1-16,-1 1 7 0,3-1-3 0,0-8 2 15,6-2 2-15,4-5 4 0,13-2 2 0,9-6 3 16,19-8-3-16,38-11 2 0,7-13-7 0,11-6-11 15,18-10-2-15,10-11-14 0,13-6-4 0,9-7 4 16,19-5-11-16,11-3-5 0,0-8-15 0,12-3-34 16,0-1-80-16,-3 5 36 0</inkml:trace>
  <inkml:trace contextRef="#ctx0" brushRef="#br0" timeOffset="-99614.29">14665 11863 22 0,'0'0'41'0,"0"0"2"0,0 0-3 16,0-10-5-16,0 10-5 0,0 0-1 0,0 0-14 15,0 0 4-15,2-7-2 0,-2 7 8 0,0 0-6 16,0 0-4-16,0 0 1 0,0 0-11 0,0 0 4 16,0 0-9-16,0 0 2 0,0 0 1 0,0 0 5 15,0 0-5-15,0 0 5 0,0 0-4 0,0 0-5 16,0 0 5-16,0 0-3 0,0 0-3 0,5 22 8 15,-5-15-3-15,1 0-1 0,2 2 2 0,-1 0-2 16,-1 2-2-16,1-3-6 0,0-1 6 0,1 3 1 16,-2-3 2-16,2 1-5 0,1 0 5 0,-2 1-1 15,0-4 2-15,-2-5-3 0,3 12 1 0,-1-9-1 16,3 3-4-16,-5-6 6 0,2 6-6 0,-2-6 6 16,4 7 0-16,-4-7-3 0,0 0-6 0,3 6 9 15,-3-6-4-15,0 0 3 0,0 0 3 0,0 5-5 16,0-5 2-16,0 0 4 0,0 0 0 0,0 0-6 15,0 0 5-15,0 0-6 0,0 0 2 0,0 0-4 16,0 0-4-16,0 0 4 0,0 0-7 0,0 0-5 16,0 0-11-16,0 0-9 0,0 0-26 0,0 0-65 15,0 0 29-15</inkml:trace>
  <inkml:trace contextRef="#ctx0" brushRef="#br0" timeOffset="-97457.23">15012 11986 6 0,'0'0'16'0,"0"0"-5"0,0 0-1 16,0 0 3-16,0 0-2 0,0 0-2 0,0 0 2 15,0 0-2-15,0 0 2 0,0 0 0 0,0 0-6 16,0 0-2-16,0 0 1 0,0 0 1 0,0 0-1 16,0 0 0-16,0 0-1 0,0 0 6 0,0 0-5 15,0 0-3-15,0 0-3 0,0 0 3 0,0 0 5 16,0 0-2-16,0 0-2 0,0 0 5 0,0 0 6 15,0 0 4-15,0 0-7 0,0 0-3 0,0 0-3 16,0 0 6-16,0 0-2 0,0 0 0 0,0 0-3 16,0 0 5-16,0 0-5 0,0 0-6 0,0 0 0 15,0 0 0-15,0 0 1 0,0 0-9 0,0 0-4 16,0 0-4-16,0 0-2 0,0 0-17 0,0 0-39 16,0 0 17-16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10-27T07:16:55.72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11681 8939 22 0,'-3'-6'46'0,"3"6"-8"0,-4-11-9 0,3 5 0 0,1 6 1 16,-2-10-5-16,2 10-4 0,-2-7-4 0,2 7-1 15,-3-8-2-15,3 8 0 0,0 0 2 0,-2-7-9 16,2 7 2-16,0 0-1 0,0 0-12 16,0 0 12-16,0 0-8 0,0 0 1 0,0 0 4 0,0 0-3 15,0 0 5-15,0 0-4 0,0 0-1 0,0 0-4 16,0 0 3-16,0 0 4 0,2 30-3 0,0-19-3 15,-2 0-1-15,1 0 4 0,1 6-1 0,0 0-6 16,-1 1 7-16,2 6-2 0,-1 2 3 0,1-1-2 16,1 4-2-16,2-1 5 0,0 2 0 0,1 1 0 15,-1 2-5-15,-1 0 3 0,4 1-1 0,-1 0 3 16,3 12-1-16,1-1-1 0,-3-11-7 0,7 9 7 16,-4 4 3-16,-2-14-4 0,0 11 1 0,5 0 2 15,-4 1-2-15,3-1 2 0,-3 2-2 0,1 1-4 16,-1 6 7-16,1 0-4 0,3 1 2 0,-6 2-2 15,5 3 2-15,-3 21-8 0,-1-24 7 0,0-1-2 16,-4 4 3-16,5-1-1 0,1 22 1 0,-4-20-6 16,2 22 6-16,0-22-6 0,2 21 3 0,-6-22 3 15,3 24-2-15,1-23-4 0,1 23 3 0,-6-25-6 16,8 23 6-16,-6-26 0 0,1 6-5 0,4 26 6 16,2-3-1-16,-4-23 0 0,0 22 4 0,1 2-3 15,-7-27-4-15,5 23 2 0,-2-24 1 0,0 2 0 16,1 22 3-16,1-23-6 0,4 25 5 0,-7-27 0 15,3 4-4-15,4 22 3 0,-8-22 4 0,4-3-2 16,1 3-2-16,-4-3-1 0,1 0 2 0,1 1-2 16,1-1 0-16,3 24 3 0,-4-26 2 0,1-1-3 15,0 0-3-15,0 2 4 0,0-1 0 0,-3 0 2 16,4-1-6-16,-4-2 1 0,1 2 4 0,0-3-4 16,1-6-1-16,-2-10-1 0,0 2 5 0,1 9-5 15,0-11 1-15,-3 1-4 0,3-1 3 0,-3 9-1 16,3-10 4-16,-2-2-3 0,2-2 1 0,-3 1 3 0,-2 1-2 15,3 0-1-15,-3-2 0 0,0 0-1 16,0 0 3-16,1-2 0 0,-1 0 1 0,0-2-1 16,1-1 1-16,-3-5-2 0,0-1 1 0,0-1-1 15,0-3-1-15,-5 4 1 0,5-3-5 0,-2-5 1 0,1 5 2 16,-1-4 0-16,-2-2-2 0,2-1 4 0,-3 1-4 16,-1 0 4-16,0-2 3 0,2 0 2 15,-5-2 11-15,-1 1-1 0,0-1 5 0,-8 0-7 16,-2-1 4-16,-2 1 9 0,-5 3-5 0,-4-4 1 15,-2 2 0-15,-3 0 1 0,-2 0-1 0,-17 3-1 0,3-2 5 16,-6 3-8-16,-7-1-4 0,-1 3 4 0,-29 3-1 16,4 5-14-16,-1-6 5 0,-5 6 5 15,-3-1 7-15,-6-1-12 0,-2 8 4 0,-6 0-10 16,4 0 10-16,-5-4 1 0,-5 4 9 0,-3 0-1 16,-2 4 1-16,1-3-7 0,-3 2 9 0,4-1-5 15,0-4 7-15,1 3-10 0,1-3 0 0,1-1 2 16,0-5-6-16,1 3-8 0,2-5 7 0,1 5-5 0,5-2 2 15,2-1-2-15,3 1-1 0,3-1-5 16,2-1 6-16,6-3-16 0,30-3-1 0,1-2-4 16,3-4 0-16,3-1-26 0,5-1-6 0,14-4-10 15,1-2-16-15,1-2-67 0,2-4-152 0,4-3 67 0</inkml:trace>
  <inkml:trace contextRef="#ctx0" brushRef="#br0" timeOffset="1236.58">11673 9026 6 0,'0'0'16'0,"-7"-3"-2"15,7 3-6-15,0 0 3 0,-6-5-4 0,6 5-1 16,0 0 0-16,-6-4-2 0,6 4 6 0,0 0-1 15,-6-4-1-15,6 4 1 0,0 0-2 0,-7-5-2 16,7 5 3-16,0 0-3 0,0 0 4 0,-6-5-1 0,6 5 3 16,0 0-3-16,0 0-2 0,-7-6-1 15,7 6-2-15,0 0 3 0,-7-4 1 0,7 4-6 16,0 0 6-16,0 0-4 0,-7-4 0 0,7 4-1 16,0 0 2-16,0 0-4 0,-6-5 2 0,6 5 3 0,0 0 2 15,0 0-3-15,0 0 0 0,-7-3 2 0,7 3-6 16,0 0 3-16,-15 0-4 0,15 0 0 15,-12 0-3-15,3 0 1 0,-2 2 2 0,-2-1 3 16,-1 0-14-16,-3 2 3 0,-2-1 7 0,-4 1-1 0,-5 1 2 16,-1-1-2-16,-4 3-2 0,2-3-1 0,-6 1-2 15,0 1 4-15,-3-1-4 0,-12 3 6 0,-2 0 0 16,3 1 3-16,-3 0-3 0,-2 0 0 16,1-1 0-16,-5 1 1 0,1-2-1 0,-1 0 5 0,-2 1-5 15,-1-1 0-15,-2 0 5 0,0 1 2 0,-25 1 2 16,31 0 9-16,-2-2-5 0,0 3 3 0,-2-3-3 15,3-2 2-15,0 1-1 0,5 2 0 0,-1-5 0 16,-2 1 0-16,5-2 1 0,0 2-5 0,12-2 12 16,-10-2-4-16,0 1 2 0,11 1 1 0,2-3-6 15,0 3 8-15,1-2-7 0,-1 1-2 0,3-3-4 16,2 2 8-16,2 1 9 0,3-2-1 0,6 2-14 16,-6 0 8-16,8-1-5 0,3 1-9 0,-2-1 10 15,2-1-9-15,4 1 1 0,2-1 3 0,-2 2-5 16,3-2-8-16,10 2 12 0,-14 0-4 0,14 0 1 15,-10-1-1-15,10 1 0 0,-8-2 4 0,8 2-13 16,0 0-3-16,-9-2-6 0,9 2-4 0,0 0-21 16,0 0-7-16,0 0-39 0,0 0-92 0,0 0 41 15</inkml:trace>
  <inkml:trace contextRef="#ctx0" brushRef="#br0" timeOffset="29002.48">30047 9522 17 0,'0'0'49'0,"0"0"-9"16,0 0 2-16,0 0-8 0,0 0 5 0,0 0-1 15,0 0 1-15,0 0-6 0,0 0-6 0,0 0-2 16,0 0 3-16,0 0-10 0,-1-11 0 0,1 11 3 16,0 0-7-16,0 0 2 0,1-7-1 0,-1 7-2 15,0 0 3-15,0 0 0 0,0-10 8 0,0 10-7 16,0 0-7-16,0-9 8 0,0 9 16 0,0 0 6 16,0 0-1-16,-1-10 4 0,1 10-2 0,0 0-9 15,1-8 1-15,-1 8 5 0,0 0-11 0,0 0-2 16,-1-12 4-16,1 12 11 0,0 0-11 0,0 0-12 15,0-9 9-15,0 9-9 0,0 0 2 0,0 0-6 16,0-10 0-16,0 10 2 0,0 0-1 0,0 0-2 16,0 0-4-16,-1-7-3 0,1 7-3 0,0 0 1 15,0 0 6-15,0 0-6 0,0 0 0 0,0 0-5 16,0 0 3-16,0 0-2 0,0 0-3 0,0 0 3 16,0 0-4-16,0 0-4 0,0 0 1 0,0 0-4 15,0 0 13-15,0 0-12 0,0 0 2 0,0 0 4 16,0 0-6-16,0 0 7 0,0 0-2 0,0 0-2 15,0 27 7-15,0-18-3 0,-3-1-2 0,3 1 2 16,0 1 5-16,0-1-8 0,-2 0 4 0,1 3 1 16,1-6-1-16,-3 3-2 0,4 0 8 0,-2 1-9 15,1 1 7-15,-3-3-9 0,3 3 6 0,-1-3 3 16,1 2-1-16,0-10-4 0,-1 12 5 0,1-12-3 16,-2 13-1-16,1-7 3 0,1-6-1 0,-1 8-3 15,1-8 3-15,0 0-2 0,0 10 6 0,0-10 0 16,0 0 1-16,0 0-8 0,0 9 15 0,0-9-11 0,0 0 6 15,0 0-2-15,0 0 5 0,0 0-6 16,0 0 3-16,-4 6-3 0,4-6 4 0,0 0-8 16,0 0 8-16,0 0-7 0,0 0 3 0,0 0 2 15,0 0 2-15,0 0-8 0,4-27 5 0,-4 27-2 16,2-10 1-16,1 2 6 0,-2 1 1 0,1 0 0 0,-1-1-8 16,0-1-6-16,1-1 3 0,-1-1-2 15,0 1-1-15,0-1 1 0,3 0 8 0,-3-1-11 16,1 3 15-16,-2 1-5 0,0 8 3 0,1-11-7 15,-1 11 8-15,1-12 1 0,-1 12 1 0,1-8-11 0,-1 8 7 16,2-7-5-16,-2 7 0 0,0 0 8 0,0 0-5 16,0-9-6-16,0 9 2 0,0 0-4 0,0 0 0 15,0 0-1-15,0 0-5 0,0 0-4 16,0 0 8-16,0 0-13 0,0 0 19 0,0 0-13 0,0 0 6 16,0 0-1-16,0 0-3 0,4 27 3 0,-3-17 0 15,-1-1 2-15,1 1 2 0,-2-1 4 0,1 2-6 16,1-3-4-16,-1 1 2 0,0 0 7 0,0 1 1 15,1-3-2-15,-1 3 7 0,0-2-5 16,2-1-6-16,-2-7 3 0,1 11 4 0,-1-11-5 0,0 10 5 16,0-10-2-16,0 8-4 0,0-8 3 0,0 0 1 15,0 9 7-15,0-9-7 0,3 5 3 0,-3-5 8 16,0 0-9-16,0 0 7 0,0 0 0 0,0 0-6 16,0 0 13-16,0 0-7 0,0 0-1 0,0 0-2 15,0 0-1-15,1-24 1 0,0 15-11 0,-1-1 10 16,1 0-3-16,-1-1 2 0,2 0 1 0,-2 0-3 15,1 1-1-15,1-2 2 0,-2-1-2 0,2 4 5 16,-2-2-4-16,2 2 0 0,-3-1 3 0,1 3 3 16,0 7-9-16,0-11 8 0,0 11-2 0,0-9-3 15,0 9-2-15,0-8 1 0,0 8-6 0,0 0 7 16,0-8-5-16,0 8-1 0,0 0-5 0,0 0 2 16,0 0-6-16,0 0 6 0,0 0 3 0,0 0 2 15,0 0-3-15,0 0 2 0,0 0-3 0,4 22 6 16,-3-13-3-16,0 0 2 0,2 1 0 0,-3 1 3 15,1-1-7-15,2 0-1 0,-1 1 0 0,-2 0 1 16,2-3-15-16,-1-2-1 0,2 1-5 0,-2 0 3 16,0 0-19-16,-1-7-8 0,4 12 6 0,-3-5-7 15,-1-7-26-15,1 11-45 0,-1-11-133 0,2 9 60 16</inkml:trace>
  <inkml:trace contextRef="#ctx0" brushRef="#br0" timeOffset="29560.05">30229 9458 42 0,'0'0'79'16,"0"0"2"-16,0 0-10 0,0 0-11 0,0 0-11 15,0 0-1-15,0 0-11 0,0 0 0 0,0 0-5 16,0 0-5-16,0 0-1 0,0 0-9 0,0 0 5 15,0 0-4-15,5 21-4 0,-4-14 1 0,0 3 2 16,2 0-3-16,0 1-4 0,-1 0-3 0,2 5 2 16,-1-2-4-16,-1-3 1 0,1 3 2 0,0 2 1 15,0-2 2-15,0 1-5 0,-1-3 9 0,2-1-16 16,-3 0 9-16,2 1-4 0,-1-3-5 0,1-2 4 16,0-1-3-16,-1 2 3 0,1-2-1 0,-3-6-2 15,3 8-1-15,-3-8 8 0,3 6-4 0,-3-6 10 16,4 5-9-16,-4-5 5 0,8 0 1 0,-8 0 4 0,11-5-3 15,-5 1 2-15,2-4 8 0,1 1 12 16,-2-3-17-16,5-2 2 0,-2-2-6 0,1-2 14 16,0 0-4-16,-2 1 9 0,0-2-10 0,2 2-2 15,-2-1 1-15,-1 3 3 0,-3 2-5 0,3 0-3 16,-3 0 7-16,0 3-6 0,-1-1-5 0,-1 4 5 0,-3 5-24 16,6-9-12-16,-2 5-18 0,-4 4-18 15,0 0-11-15,6-6 2 0,-6 6-2 0,0 0-11 16,0 0-65-16,0 0-154 0,0 0 68 0</inkml:trace>
  <inkml:trace contextRef="#ctx0" brushRef="#br0" timeOffset="29984.03">29923 9852 64 0,'0'0'76'0,"0"0"-13"16,0 0 4-16,0 0-15 0,0 0-3 0,0 0-1 15,0 0-2-15,0 0-4 0,0 0-2 0,25 4 0 16,-6-2-4-16,1-2-9 0,1 1-3 0,10 1 6 16,-1-2-6-16,2 2-8 0,1 0 0 15,0-2 5-15,-2 3-3 0,1-3-4 0,-3-1 1 0,0 1-8 16,-1 0 3-16,-7 1-2 0,1 0 3 0,-4 1-5 15,0-2-4-15,-5 2-4 0,-1-1-17 0,-1 2-8 16,-3-2-5-16,-1-1-11 0,1 2-11 0,-3 0-5 16,-5-2-47-16,5 5-116 0,-5-5 52 0</inkml:trace>
  <inkml:trace contextRef="#ctx0" brushRef="#br0" timeOffset="30236.56">30007 10013 59 0,'29'4'66'0,"5"-2"-8"0,5 1-2 0,-2-2-15 16,2 0 5-16,14 1-5 0,-1 0 0 0,-14-2-6 15,14 0-2-15,-17 0-4 0,2 0-6 0,-3 1-3 16,-4-1-8-16,0 2-6 0,-12-1-4 0,0 0-15 16,-6 2-25-16,1 0-49 0,-3-1-93 0,-4 0 42 15</inkml:trace>
  <inkml:trace contextRef="#ctx0" brushRef="#br0" timeOffset="55674.21">16208 9710 11 0,'0'0'18'0,"0"0"0"0,0 0-9 16,0 0-1-16,0 0 4 0,0 0-5 0,0 0-1 16,0 0 3-16,0 0-3 0,0 0-1 0,0 0 1 15,0 0-4-15,0 0 4 0,0 0-3 0,0 0 0 0,0 0-3 16,0 0 5-16,0 0-2 0,0 0 6 16,0 0-5-16,0 0 3 0,0 0 6 0,0 0 5 15,0 0 0-15,0 0 2 0,0 0 5 0,0 0-12 16,0 0 4-16,0 0 1 0,0 0-1 0,0 0-1 0,0 0-4 15,0 0-5-15,0 0 3 0,0 0-6 16,0-9-6-16,0 9 11 0,0 0-2 0,0 0 2 16,0 0-4-16,0 0 1 0,0 0 3 0,0 0-2 15,0 0 2-15,0 0-5 0,0 0 0 0,0 0 3 0,0 0-7 16,0 0 3-16,0 0-3 0,0 0-3 0,0 0 4 16,0 0 0-16,0 0 4 0,0 0-4 15,0 0-3-15,0 0 4 0,0 0-2 0,0 0 2 16,0 0-7-16,0 0 9 0,0 0-5 0,0 0 2 0,0 0-5 15,0 0 4-15,0 0 0 0,0 0 0 0,0 0-8 16,0 0 7-16,0 0 0 0,0 0 0 0,0 0 4 16,0 0 0-16,0 0-2 0,0 0-2 0,0 0-3 15,0 0 0-15,0 0 5 0,0 0 0 0,0 0-1 16,0 0 4-16,0 0-1 0,0 0-7 0,0 0-2 16,0 0 8-16,0 0-1 0,0 0 2 0,0 0-5 15,0 0 8-15,0 0-4 0,0 0-4 16,0 0-8-16,12 0 9 0,-12 0 5 0,0 0-4 0,0 0 5 15,0 0 1-15,0 0-2 0,0 0 0 0,0 0-3 16,0 0 7-16,0 0-5 0,0 0 3 0,0 0-2 16,0 0 5-16,0 0 0 0,0 0-9 0,0 0 8 15,0 0-6-15,0 0 3 0,0 0 3 0,0 0-5 16,0 0-6-16,0 0 6 0,0 0-4 0,0 0-1 16,0 0 13-16,0 0-8 0,0 0-3 0,0 0 2 15,0 0-5-15,0 0 7 0,0 0-9 0,0 0 4 16,0 0-2-16,0 0 0 0,0 0 1 0,0 0 4 15,0 0-1-15,0 0 1 0,0 0 2 0,0 0-18 16,0 0 16-16,0 0 1 0,0 0-3 0,0 0 1 16,0 0 1-16,0 0-1 0,0 0 1 0,0 0-1 15,0 0 0-15,0 0-4 0,0 0 0 0,0 0 2 16,0 0 0-16,0 0-2 0,0 0-2 0,0 0 10 16,0 0-10-16,0 0 10 0,0 0-12 0,0 0 5 15,2 17 2-15,-2-17 0 0,0 0 0 0,3 6 0 16,-3-6 0-16,2 5 2 0,-2-5-1 0,0 0-1 15,3 8 2-15,-3-8 5 0,2 6-7 0,-2-6-3 16,3 7 1-16,-3-7 4 0,3 5-3 0,-3-5 0 16,2 6 2-16,-2-6 1 0,0 0-1 0,4 6 0 15,-4-6-4-15,0 0 0 0,0 0 4 0,0 0 2 0,5 5-1 16,-5-5-10-16,0 0 8 0,0 0-6 16,0 0 9-16,0 0-6 0,0 0 11 0,0 0-5 15,0 0 0-15,0 0-3 0,0 0 3 0,0 0-1 16,0 0 4-16,0 0-3 0,0 0 0 0,0 0 11 0,0 0 1 15,0 0-4-15,0 0-13 0,5 3 11 0,-5-3 8 16,0 0-6-16,0 0-5 0,0 0 4 16,0 0 4-16,0 0 1 0,0 0 0 0,0 0-5 0,0 0 2 15,0 0-7-15,0 0-3 0,0 0-3 0,0 0 4 16,0 0 5-16,0 0-8 0,0 0-3 0,0 0 8 16,0 0 4-16,0 0-8 0,0 0 6 0,0 0-4 15,0 0 3-15,0 0-3 0,0 0 0 0,0 0-6 16,0 0 9-16,0 0-5 0,0 0 3 0,0 0-3 15,0 0 5-15,0 0-4 0,0 0 1 0,0 0 2 16,0 0-2-16,0 0 5 0,0 0-8 0,0 0 5 16,0 0-2-16,0 0-5 0,0 0-1 0,0 0 0 15,0 0 9-15,0 0-5 0,0 0 1 0,0 0-1 16,0 0 2-16,0 0 0 0,0 0-7 0,0 0-2 16,0 0 6-16,0 0 1 0,0 0 12 0,0 0-14 15,0 0 1-15,0 0-13 0,0 0 12 0,0 0-4 16,0 0 10-16,0 0-10 0,0 0 11 0,0 0-4 15,0 0 7-15,0 0-1 0,0 0-10 0,0 0 8 16,0 0-6-16,0 0 1 0,0 0 2 0,0 0-2 16,0 0 4-16,0 0-5 0,0 0 7 0,0 0 5 15,0 0-4-15,0 0-3 0,0 0 1 0,0 0 0 16,0 0 3-16,0 0-3 0,0 0-4 0,0 0 0 16,0 0 12-16,0 0-3 0,0 0-4 0,0 0-3 15,0 0 4-15,0 0-3 0,0 0-12 0,0 0 15 16,0 0-13-16,0 0 5 0,0 0 0 0,0 0 0 0,0 0 1 15,0 0-8-15,0 0 10 0,0 0-15 16,0 0 10-16,0 0 4 0,0 0-1 0,0 0-3 16,0 0 5-16,0 0-6 0,0 0 2 0,0 0 8 15,0 0-6-15,0 0 0 0,0 0-10 0,0 0 15 0,0 0-6 16,0 0-1-16,0 0 2 0,0 0 0 0,0 0-1 16,0 0 1-16,0 0 2 0,0 0-15 15,0 0 13-15,0 0 1 0,0 0-4 0,0 0 7 16,0 0-1-16,0 0-1 0,0 0 2 0,0 0 3 0,0 0-9 15,0 0-10-15,0 0 23 0,0 0-9 0,0 0-6 16,0 0 1-16,0 0 11 0,0 0-13 0,0 0 7 16,0 0-8-16,0 0 1 0,0 0-4 15,0 0 5-15,0 0 6 0,0 0-10 0,0 0 3 0,0 0-8 16,0 0-7-16,0 0-1 0,0 0 3 0,0 0-5 16,0 0-10-16,0 0 4 0,0 0-11 0,0 0-6 15,0 0-9-15,0 0-50 0,0 0-113 0,0 0 49 16</inkml:trace>
  <inkml:trace contextRef="#ctx0" brushRef="#br0" timeOffset="56780.62">17299 12324 45 0,'0'0'83'0,"0"0"-4"0,0 0-13 0,0 0-3 15,-5-6-13-15,5 6-1 0,0 0 0 0,0 0-4 16,0 0-8-16,0 0-3 0,0 0 0 0,0 0-12 16,0 0 3-16,16-5-12 0,-5 0 9 0,3 2-3 15,3-1-5-15,3 0-4 0,7-4 2 0,0 0 2 16,1 0-5-16,1-1 1 0,1 2-3 15,-3-3 4-15,2 3 2 0,-1-1-7 0,-7 2 0 0,7 1 0 16,-6 1-10-16,6-5 9 0,-4 2 0 0,-5 2-7 16,-1 1-9-16,-5 1-9 0,5-1 4 0,-5 1-5 15,-3 0-11-15,0 3 4 0,-2 0-12 0,-8 0-8 16,11-1 4-16,-11 1-2 0,0 0 7 0,5 4 0 16,-5-4-41-16,0 0-84 0,0 0 37 0</inkml:trace>
  <inkml:trace contextRef="#ctx0" brushRef="#br0" timeOffset="57287.88">17475 12347 16 0,'-13'3'21'0,"3"0"0"15,-3 2 2-15,3-1-7 0,3-2 3 0,-2 2 4 16,9-4-6-16,-9 3 0 0,9-3 1 0,-7 2 4 16,7-2-1-16,0 0-5 0,0 0-2 0,0 0 5 15,0 0-5-15,0 0-2 0,26-5 0 0,-10-1-11 16,2 1 14-16,1-2-4 0,7 0-6 0,-6-1 2 15,8-3 1-15,-9 6-3 0,2 0 5 0,-1-1-9 16,-1 1 3-16,0-1-5 0,1 1 1 0,-8 3 1 16,2-1 8-16,-3 1-3 0,-1 0-15 0,-2 1 0 15,-8 1-10-15,12 0 10 0,-12 0 0 0,0 0 1 16,0 0-2-16,0 0 3 0,0 0-1 0,0 0 2 0,-26 16 3 16,15-13-2-16,-5 4 2 0,-1-1 3 0,0-2 8 15,3 1 1-15,0-1 11 0,-1 2-2 16,-4 0 0-16,1-2-4 0,1 0 3 0,0-1 3 15,4 1-5-15,-1-1 11 0,3 0-5 0,1-1 0 0,2 1 8 16,1-3 0-16,7 0-5 0,-9 3 0 0,9-3 3 16,-8 1-6-16,8-1-12 0,0 0 12 15,0 0-2-15,0 0 2 0,0 0-12 0,28-14 4 16,-11 9-5-16,2-4-1 0,0 1 5 0,6-2-3 0,0 0 6 16,2 1-8-16,-8 3-2 0,4-5-2 0,-2 6 2 15,-2 1-2-15,-3-1 2 0,2-2 6 0,-6 6-7 16,-2-1-8-16,1-2 6 0,-2 3 1 0,-3-1 0 15,-6 2-11-15,0 0 2 0,13-2-1 0,-13 2 0 16,0 0-6-16,10-1 7 0,-10 1-2 0,0 0-1 16,0 0 0-16,0 0 1 0,0 0-3 0,0 0 4 15,0 0-4-15,-25 8-6 0,25-8 4 0,-11 4-2 16,7-3-13-16,-4 2 8 0,8-3-6 0,-10 2-8 16,10-2-2-16,-13 2-12 0,8 0-36 0,5-2-91 15,-13 0 40-15</inkml:trace>
  <inkml:trace contextRef="#ctx0" brushRef="#br0" timeOffset="83180.66">17270 12358 1 0,'0'0'4'0,"0"0"-1"16,0 0 2-16,0 0-5 0,0 0 5 0,0 0-1 16,0 0 4-16,0 0 2 0,0 0-12 0,0 0 7 15,0 0-5-15,0 0 7 0,0 0 0 0,0 0 9 0,0 0 1 16,0 0-6-16,0 0-1 0,0 0 7 15,0 0-8-15,0 0-7 0,0 0 10 0,0 0-5 16,0 0 0-16,26-8 1 0,-16 5 1 0,4 1-6 16,3 0 0-16,2-1 2 0,-1-1 0 0,2 1-2 0,-1 0-1 15,3 0 0-15,0-1-2 0,-1 0-2 0,5-1 1 16,-4 2 2-16,-2 1-5 0,1 0 0 16,2-1-4-16,-4 0 0 0,0-3-2 0,1 5 4 15,1 1-5-15,-4-4 2 0,-5 3-5 0,0-2-8 0,-2 3-24 16,0-1 12-16</inkml:trace>
  <inkml:trace contextRef="#ctx0" brushRef="#br0" timeOffset="88438.24">23934 15838 9 0,'0'0'33'0,"0"0"-5"0,2-6-4 16,-2 6 0-16,0 0-2 0,0 0-7 0,0 0 0 16,0 0-2-16,3-8 3 0,-3 8-6 0,0 0 2 15,0 0-4-15,0 0-1 0,0 0-4 0,0 0 3 16,0 0-2-16,0 0 3 0,5-3-15 15,-5 3 7-15,0 0 5 0,0 0-5 0,0 0 4 16,0 0-1-16,0 0-3 0,4 19 2 0,-3-14-2 0,-1-5 1 16,0 11 2-16,0-4-2 0,0-7-2 15,0 17-2-15,0-9-3 0,-3 1 11 0,3-1-4 0,-2 0-1 16,2-8 8-16,-1 13-4 0,-1-7-4 16,2-6-4-16,-1 11 5 0,1-11 0 0,-1 7 1 15,1-7-5-15,0 0 4 0,0 0 0 0,0 0-3 16,0 9-11-16,0-9-25 0,0 0-42 0,0 0 20 15</inkml:trace>
  <inkml:trace contextRef="#ctx0" brushRef="#br0" timeOffset="112963.92">23798 15579 19 0,'0'0'68'0,"3"-12"-1"16,-3 12-16-16,2-8 5 0,-2 8-13 0,3-8 13 16,-3 8-7-16,4-7-9 0,-4 7-4 0,2-4-3 15,-2 4 1-15,0 0-7 0,0 0 0 0,0 0-6 16,4-6-3-16,-4 6-9 0,0 0 7 0,0 0-5 16,0 0-4-16,0 0 9 0,0 0-10 0,0 0-1 15,13 9-2-15,-13-9-1 0,4 11 2 0,-3-5 2 16,3 1-5-16,-3 2 10 0,3 3-10 0,-1-1 3 15,0 5-5-15,2 0 4 0,-1-2-1 0,0 3-2 16,0-6 3-16,1 4 4 0,-1-1-3 0,1-4-3 16,1 7-3-16,1-6 6 0,0-3-4 0,5 0 6 15,3 2-1-15,4-4 2 0,1-1-5 0,9 2 11 16,3-5-12-16,5-2 4 0,15-6 2 0,5-4 4 16,1-4-1-16,29-12-7 0,-25 5-5 0,28-11 0 15,-8-5-2-15,3-1 1 0,-4 2-5 0,0-1 7 16,2-3-12-16,-26 12-1 0,20-13-11 0,-27 17-7 15,-3 3-1-15,-1 4-10 0,-13 6-18 0,-6 1-39 16,-6 2-108-16,-4 3 48 0</inkml:trace>
  <inkml:trace contextRef="#ctx0" brushRef="#br0" timeOffset="113460.18">23986 15643 8 0,'10'13'46'16,"3"-1"-16"-16,2 3 4 0,2-4-9 0,7 4 8 15,5-3-4-15,1-1-1 0,7-6 0 0,19-2-3 16,6-6-7-16,0-4 9 0,33-8-13 15,2-9-1-15,-1-4-23 0,4 1-22 0,4-6-21 0,8-7-58 16,-7-5 27-16</inkml:trace>
  <inkml:trace contextRef="#ctx0" brushRef="#br0" timeOffset="133666.13">15682 16208 10 0,'0'0'26'0,"0"0"2"0,0 0-2 15,0 0 2-15,0 0-3 0,0 0-2 0,0 0-1 16,0 0 3-16,0 0-4 0,0 0 1 0,1-9-5 16,-1 9-4-16,0 0 3 0,0 0-6 0,1-9 6 15,-1 9-2-15,0 0 2 0,2-7 6 16,-2 7-3-16,0 0 1 0,2-10-3 0,-2 10-3 16,0-8 0-16,0 8-1 0,0-8 1 0,0 8-3 0,1-10 0 15,-1 10 0-15,0-11 5 0,0 11-2 16,3-14-3-16,-3 10-8 0,0 4 5 0,0-11 4 0,0 11 0 15,2-9 7-15,-2 9-4 0,0-12 2 16,0 12 4-16,2-7 7 0,-2 7 2 0,0 0 3 16,0-12-6-16,0 12-4 0,0 0 5 0,1-8-2 15,-1 8 2-15,0 0 6 0,0-9 2 0,0 9 0 0,0 0-10 16,0-9 1-16,0 9-1 0,0 0 0 0,0 0-1 16,2-6 5-16,-2 6-8 0,0 0 0 0,0 0 3 15,0 0-7-15,0 0-1 0,0 0-3 16,0 0 6-16,0 0-6 0,0 0-1 0,0 0 6 15,0 0-7-15,0 0-8 0,0 0 3 0,0 0-2 16,0 0 0-16,0 0-9 0,0 0 4 0,0 0 0 0,0 0-3 16,0 0 1-16,0 0 3 0,0 0-3 0,0 0 4 15,0 0-6-15,0 0 6 0,0 0-7 16,9 21 9-16,-7-16-9 0,0 1 9 0,1 2 0 16,-2-2-3-16,0 3-2 0,2-3 2 0,-3-6-1 15,4 16 0-15,-2-7-1 0,1 0 4 0,-2 0-3 0,4 2-1 16,-2-2 3-16,1-1-8 0,-3 2 9 0,-1-1 3 15,5 2-6-15,-2-3-2 0,0 2 5 16,0 0-5-16,-1-1 2 0,1-2 3 0,-2 1 4 16,2-1-9-16,-3-7-1 0,4 10 3 0,-3-6-4 15,2 2 3-15,-3-6-1 0,4 13 3 0,-3-8 2 16,1 0-1-16,-2-5-6 0,4 10 4 0,-3-4 5 0,-1-6-2 16,3 10-5-16,-3-10-3 0,4 6 1 15,-3 0 2-15,-1-6 0 0,3 7 6 0,-3-7-3 16,2 7 1-16,-2-7 0 0,3 10 2 0,-3-10-7 15,1 5 6-15,-1-5-7 0,4 7 8 0,-4-7-4 16,0 0-3-16,1 7 0 0,-1-7 4 0,4 6 3 0,-4-6-4 16,4 7 0-16,-4-7 10 0,2 6-10 0,-2-6 2 15,0 0-5-15,2 8 1 0,-2-8-1 16,2 5 8-16,-2-5-4 0,4 5-2 0,-4-5-1 16,0 0 7-16,3 7-3 0,-3-7 2 0,2 5-8 15,-2-5 1-15,0 0 4 0,0 0-4 0,0 0 8 16,3 6 1-16,-3-6-8 0,0 0 0 0,0 0 4 0,0 0-1 15,0 0 9-15,0 0 1 0,0 0-8 16,0 0 11-16,0 0 6 0,0 0 0 0,0 0 1 16,0 0-3-16,0 0-4 0,0 0-4 0,0 0 2 15,6-14 9-15,-5 5-14 0,2-1 5 0,3 0-5 16,-3-2 2-16,1-4-2 0,-1-1-2 0,1 0 3 16,0-2 1-16,1 1-4 0,0-5-3 0,2-2 0 15,-3 6 2-15,-1 1-1 0,4-7 1 0,-3 1-6 16,1 4 11-16,-3 8-6 0,2-4-2 0,-1 0 0 15,1 1-1-15,-1 2-2 0,-3 2 3 0,3-1 5 16,0 3-2-16,-2 0-3 0,0 1 4 0,0-1-5 16,1 3 4-16,-2 6-2 0,2-13-1 0,-2 13 3 15,-1-9-5-15,1 9 1 0,4-6 3 0,-4 6-6 16,0 0-12-16,0 0-24 0,0 0-1 0,0 0-13 16,0 0-17-16,0 0-24 0,0 0-18 0,0 0-100 15,0 0-230-15,-10 25 101 0</inkml:trace>
  <inkml:trace contextRef="#ctx0" brushRef="#br0" timeOffset="134519.73">16171 16461 6 0,'0'0'65'0,"0"0"-7"0,-2-10 1 16,2 10-11-16,-3-8-3 0,3 8-5 0,-3-7-1 15,3 7-2-15,-5-9-9 0,5 9 0 0,-4-3 8 16,4 3-10-16,0 0-10 0,-8-5 2 0,8 5-2 0,0 0-2 16,-13 2-8-16,13-2 5 0,-13 4-4 0,7 0 1 15,-1 0-4-15,2 1 1 0,-1 1 2 16,-2 3-1-16,3-1-14 0,0 1 3 0,-2 0 8 16,3 2 2-16,-3-3-3 0,4 1 7 0,2 2-13 15,-1-2 2-15,-1-2 2 0,2 2-1 0,-1-1 4 16,1-1-8-16,1-7 8 0,3 12 1 0,-3-12-2 15,2 9-8-15,1-4 12 0,-3-5-5 0,1 6-2 16,-1-6-2-16,9 4 2 0,-9-4 3 0,8 1 3 16,-8-1-3-16,13-3 2 0,-13 3-2 0,12-7 1 15,-5 1 0-15,0 0 2 0,0-2-3 0,0-3 2 16,-2 2 1-16,1-2-5 0,0-1 4 0,0-2-8 16,2 0 21-16,-4-3-23 0,0-2 4 0,-2 2 3 15,2 1 1-15,-3 0 0 0,1 0 1 0,-1-1-2 16,-1 2-2-16,1-1 5 0,-2 4-5 0,0 1 0 15,1 0 2-15,0 11-2 0,-2-21 0 0,2 12 14 16,0 9-15-16,-2-14 8 0,2 14 2 0,-1-11 3 16,1 11 12-16,0 0-4 0,-3-11 4 0,3 11-14 15,0 0 2-15,0 0-1 0,-3-10-7 0,3 10 4 16,0 0-5-16,0 0 1 0,0 0 5 0,0 0-6 16,0 0-6-16,0 0 4 0,4 31-1 0,-4-20 1 15,3 6-5-15,-2 0 5 0,3 1 5 0,-1 0-7 16,-2 2 5-16,0-1-3 0,4 6-4 0,-4-6 7 15,2 2 8-15,-1-3-14 0,0 1-2 16,-1-2 2-16,2 0 6 0,-1 0 1 0,3 0-2 16,-2-2 2-16,1-2-6 0,2 1 2 0,-2-3 1 15,-2 0-7-15,2-2-11 0,0-3-10 0,-1 0-10 0,2 0-8 16,-1-4-14-16,-4-2-52 0,9 7-120 0,-9-7 55 16</inkml:trace>
  <inkml:trace contextRef="#ctx0" brushRef="#br0" timeOffset="134859.51">16419 16367 78 0,'-12'6'66'0,"7"-4"-8"0,-1 3 1 16,0 1-13-16,-1 2-6 0,1 1 2 0,1 3-4 15,-2-3-1-15,4 5-9 0,0-3 0 0,-2 3-6 16,4 3-4-16,-1-4 2 0,2 2 1 0,0-3-6 16,3-1-1-16,1-1 3 0,1 2 11 0,2-4-19 15,0 1 2-15,2-4-1 0,0 1 3 16,3-1-2-16,3-2 0 0,2-2 12 0,-1-1-21 0,2 0 7 15,0-1 1-15,-1-3-6 0,1 0-4 0,-1-1 0 16,-3 2-14-16,-2-2-7 0,-1 2-9 0,-1-2-21 16,-2-1-61-16,-2 3-122 0,-2 0 54 0</inkml:trace>
  <inkml:trace contextRef="#ctx0" brushRef="#br0" timeOffset="135820.81">15994 16957 5 0,'31'-6'27'0,"8"-1"5"0,-6-2-15 16,1 1 12-16,2 1-18 0,-1 2 12 15,-1-4-9-15,0 0-4 0,-4 1 4 0,2-1-9 16,-2 5 5-16,-10 1-14 0,2 1-7 0,-3 1-20 0,-1-3-33 15,-5 1 15-15</inkml:trace>
  <inkml:trace contextRef="#ctx0" brushRef="#br0" timeOffset="136192.44">15696 16903 71 0,'0'0'75'0,"0"0"-13"15,0 0-3-15,0 0-10 0,0 0-5 0,0 0-12 16,0 0 8-16,28-10-10 0,-13 7 3 0,3-2-5 16,1 0-5-16,8-4 2 0,5 3 0 0,0-1-10 15,-1 1-2-15,4-1 1 0,2-1 1 0,-1 1-2 16,3 1 2-16,12-3-8 0,-14 3 8 0,0 0-5 16,-1 1-3-16,-1 0 17 0,2-2-21 0,-5 2-3 15,0 1-12-15,-2-1-5 0,-10 2-9 0,-1 1-19 16,-1 0-11-16,0 0-43 0,-6 2-106 0,-1 0 46 15</inkml:trace>
  <inkml:trace contextRef="#ctx0" brushRef="#br0" timeOffset="136480.51">15949 16994 33 0,'30'-10'34'0,"4"2"-3"16,1 2 3-16,0-3-3 0,-3 0-10 0,1 2 0 15,-2 1-4-15,-2 1 3 0,2 0-9 0,-9 2 3 16,-3 0 2-16,0-1-18 0,1-2-13 0,-7 5-30 16,1 0-48-16,-5-1 22 0</inkml:trace>
  <inkml:trace contextRef="#ctx0" brushRef="#br0" timeOffset="137982.78">17264 16264 90 0,'0'0'152'0,"0"-11"-12"0,0 11-3 15,0-10-12-15,0 10-14 0,0-9-11 0,0 9-6 16,0 0-7-16,0 0-15 0,0-9-10 0,0 9-7 0,0 0-5 16,0 0-8-16,0 0-2 0,0 0-2 0,0 0-7 15,0 0-1-15,18 16-4 0,-14-6-1 16,-1 1-6-16,6 3-5 0,-4 0 2 0,1 2-3 0,0 4 3 16,-1-2-7-16,5 5 0 0,-5-4 4 15,0 0-7-15,3 6 5 0,-3-7-1 0,2 1-6 16,-1-2 3-16,2 1 5 0,-3-1-9 0,0-1-8 15,0-3-16-15,1 1-12 0,-3-3-19 0,2-1-11 16,0-1-9-16,-1 1-18 0,1-4-8 0,-2-1-11 16,0 2-79-16,-3-7-204 0,4 9 91 0</inkml:trace>
  <inkml:trace contextRef="#ctx0" brushRef="#br0" timeOffset="138350.84">17478 16215 91 0,'0'0'140'0,"-3"-10"-16"0,3 10-13 0,0 0-15 15,0 0-5-15,0 0-13 0,0 0-11 0,0 0-10 16,0 0 5-16,0 0-9 0,19 24-9 0,-13-10-2 15,1 4-2-15,5 4-2 0,-1 3-11 16,0 2 0-16,-1 0 4 0,-1 1-4 0,3-1-7 16,-1 1-3-16,0-2-8 0,0-1 4 0,-6-6 4 15,4-2-2-15,-1 0-5 0,-1-3 2 0,1-4-6 0,-3 0 4 16,2-3-2-16,-1 0 5 0,0-3 4 0,1-2-2 16,-7-2 15-16,10-1 1 0,-10 1-6 0,15-12-2 15,-6-3-2-15,4-6 0 0,0-4-1 16,1-7-6-16,0 4 1 0,0-6 1 0,4-8-3 15,-5 10-8-15,-1-1-20 0,-1-1-24 0,0 4-24 16,1 0-30-16,-5 3-15 0,2 1-116 0,-1 7-243 16,-3 1 107-16</inkml:trace>
  <inkml:trace contextRef="#ctx0" brushRef="#br0" timeOffset="138814.16">17349 16965 42 0,'0'0'85'15,"0"0"-4"-15,0 0-9 0,25-6-15 0,-13 3 2 0,6-4-13 16,8-1-1-16,2 0-6 0,0-4 1 0,3 0-9 16,2 4 5-16,-1-1-12 0,0 1-14 0,-3 0 3 15,-1 0-18-15,-8 2-16 0,0 1-14 0,0 0-16 16,-1 2-44-16,-6 2-103 0,-2 2 46 15</inkml:trace>
  <inkml:trace contextRef="#ctx0" brushRef="#br0" timeOffset="139011.51">17280 17118 28 0,'0'0'134'0,"0"0"10"16,29-5-17-16,0-3-9 0,4-1-11 0,19-6-9 16,5 0-4-16,4-3-12 0,27-11-9 0,3-1-13 15,-3 2-29-15,3-4-57 0,-3 7-68 0,-29 4-69 16,1-4-176-16,24-6 77 0</inkml:trace>
  <inkml:trace contextRef="#ctx0" brushRef="#br0" timeOffset="144868.56">15652 8845 23 0,'0'0'75'0,"3"-8"-8"0,-3 8-11 15,0 0-1-15,0 0 0 0,0 0-12 0,0 0 3 16,0 0-13-16,0 0-2 0,0 0-4 0,0 0-5 16,0 0 4-16,0 0-7 0,0 0 2 0,0 0-4 15,0 0-1-15,0 0 2 0,0 0-5 0,0 0-9 16,0 0 1-16,0 0 4 0,0 0 0 0,0 0-1 15,0 0 0-15,11 17 3 0,-10-11-8 0,-1-6 2 16,4 13 0-16,-1-7 0 0,-2 1 2 0,2 3 2 16,2-2-4-16,-2 2-4 0,0-1-1 0,2 1 11 15,-1-1-11-15,1 1 2 0,-1-1-3 0,3-1 2 16,0-2 6-16,2 1-5 0,4-2 5 0,7 0-7 0,2-1 8 16,9-4 10-16,3-3-2 0,6-3-7 0,14-6-1 15,4-2 8-15,4-5-2 0,23-9-14 16,-23 7 14-16,27-12 2 0,-3-1-2 0,-3-2 3 15,-24 7-11-15,26-9 4 0,-2-2 1 0,-28 15-6 0,3-4 2 16,0 3-11-16,0 0-7 0,-5 0-5 0,-4 4-16 16,-12 10-14-16,-3-1-20 0,-4 4-68 0,-9 4-144 15,-3 2 64-15</inkml:trace>
  <inkml:trace contextRef="#ctx0" brushRef="#br0" timeOffset="149276">27811 16435 57 0,'0'0'82'0,"0"0"-6"0,0 0-6 0,0 0-6 15,0 0-6-15,0 0-1 0,0 0-9 0,0 0-2 0,0 0-1 16,0 0-9-16,0 0-4 0,0 0-3 15,13 1-4-15,-13-1 3 0,0 0-9 0,12 4 8 16,-12-4-15-16,8 5 7 0,-5-2-8 0,1 2 1 16,3 0-1-16,-4 0 0 0,1 3-11 0,2 0 3 15,-3 2 5-15,3-1-7 0,-3 2 10 0,-1 1-11 16,3 1 13-16,-1-2-12 0,-3 2 15 0,2 0-15 16,0 3-3-16,-1-4-2 0,3 2 6 0,-1-2 1 15,0-3-2-15,2 1 5 0,-2 0-1 0,5-3 1 16,-1-5 5-16,7 2-5 0,2-2 4 0,3-2 7 15,9-5-5-15,5-1-12 0,1-4 8 0,18-4-2 16,-1-1-4-16,3-5-1 0,4 0-11 0,-1-3 8 16,1 1 6-16,22-15-4 0,-25 12-10 0,0 0-2 15,-6-1-6-15,8 0-13 0,-6 0-6 0,-5 2-11 16,-11 7-11-16,-2 2-15 0,-3 4 4 0,-2-2-39 16,-9 5-118-16,-5 0 53 0</inkml:trace>
  <inkml:trace contextRef="#ctx0" brushRef="#br0" timeOffset="149701.87">28150 16583 23 0,'-7'25'33'0,"-1"0"6"0,0-1-9 0,0 0-1 16,1 0 1-16,2-5-9 0,3-2 5 0,0 2-8 15,-3-2-3-15,5 2 4 0,-2-4 7 0,4-4-6 16,0 1 3-16,4-6 12 0,4 1 0 0,6-2-5 16,13 0-1-16,10-6 8 0,19-6-15 0,7-5 5 15,27-10-5-15,5 0-8 0,6-6 2 0,4 1-9 16,0-8-7-16,2 1-17 0,2-6-5 0,0 3-19 15,1 2-50-15,-6 3-100 0,-5-2 45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10-27T07:19:44.57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27011 6489 27 0,'0'0'70'0,"-4"-6"3"0,4 6-7 0,-5-7-5 0,5 7 8 16,-6-7 6-16,6 7-9 0,-7-8 7 15,7 8-6-15,-3-7 1 0,3 7-4 0,-4-8-6 16,4 8 0-16,-4-8-12 0,4 8-9 0,0-9 2 15,0 9-7-15,0-8 5 0,0 8-8 0,0 0-4 0,-2-9 0 16,2 9 5-16,0 0-12 0,0 0-1 0,0-10-4 16,0 10-3-16,0 0 6 0,0 0-8 0,0 0-1 15,0 0 2-15,0 0 1 0,0 0-1 16,2-7-9-16,-2 7 12 0,0 0-13 0,0 0 5 0,0 0-2 16,0 0 1-16,0 0-5 0,0 0-1 0,0 0-12 15,0 0 12-15,0 0-1 0,15 14 3 0,-12-9 0 16,-1 0-15-16,1 1 19 0,-2 4-7 0,0 1 4 15,-1 2-7-15,-2-1 9 0,-1 4 0 0,-2 1-8 16,0 0 4-16,-1 2 3 0,0 0 10 0,-1-2-13 16,-1 0-6-16,0 8 9 0,1-6-7 0,-1 7 3 15,-2-2-2-15,6-5 7 0,-1 2-7 0,1 3 8 16,0 2-3-16,4-1 1 0,0 1 4 0,0 0-8 16,4 2 4-16,0-3 0 0,-2 2 2 0,5-1-1 15,3 0-2-15,3 0 1 0,-5-3 6 0,4 2-9 16,-1 1 4-16,5-2 5 0,-1 1-10 0,4 0 15 15,-2 1-12-15,-3 0 7 0,4 1-3 0,-2 1 0 16,3-4-5-16,-4 3 6 0,-2-2 4 0,-2 2-4 16,-2-2-9-16,-2 5 5 0,-1-3-3 0,-6 2 1 15,5-1 7-15,-10 1-2 0,5 1-8 0,-2-1 7 16,-4-1-3-16,1 3 6 0,-1-4-6 0,-6 0-3 0,3 0-3 16,2 0 8-16,-3 2-2 0,-2 0 7 15,5-1-10-15,1-1 3 0,-1 2 1 0,2 1-5 16,2 1 1-16,-1-2 3 0,4 2 3 0,-2 0-4 15,0 0 5-15,6-1-6 0,0 2 11 0,-3-2-5 16,8-1-2-16,-6 0 0 0,3 3 1 0,0-7 0 16,3 4-7-16,-1-3 10 0,0 2-4 0,-3 2 5 15,1-4-5-15,-1-1 4 0,2 2-4 0,-5-8-3 16,1 6-2-16,1 0 9 0,-4-7-10 0,-4 3 9 0,2-3-6 16,-3 1 1-16,-3-1 2 0,-4 5 4 0,-5 1-5 15,-2-3 16-15,-2-1 6 0,-6 0 8 0,-2-1-6 16,-5-1 0-16,-15 4-5 0,-3-4 0 15,-4 1 0-15,-5-1-7 0,-26 3-12 0,22-5-31 0,-30 2-43 16,3-3-42-16,-9 4-114 0,-5-6-246 0,-8-5 109 16</inkml:trace>
  <inkml:trace contextRef="#ctx0" brushRef="#br0" timeOffset="11170.17">18346 12141 2 0,'0'0'45'0,"0"0"-2"16,0 0-5-16,0 0 0 0,0 0-8 0,0 0-5 16,0 0-1-16,0 0-2 0,0 0-1 0,0 0-3 15,0 0-6-15,0 0 0 0,0 0-3 0,0 0-1 16,0 0 2-16,0 0 3 0,0 0-9 0,0 0 1 15,0 0-2-15,0 0 6 0,0 0-5 0,0 0 3 16,0 0-10-16,0 0 9 0,0 0-4 0,0 0-1 16,0 0-1-16,0 0 3 0,0 0-3 0,0 0 1 15,0 0-2-15,0 0 5 0,0 0-6 0,0 0 5 16,23-1 0-16,-23 1-3 0,0 0-3 0,13 4 10 16,-13-4-2-16,10 2-6 0,-10-2 2 0,12 2 1 15,-6-1-5-15,-6-1 6 0,13 0-4 0,-8 1 2 16,-5-1-1-16,15 0 6 0,-4 0-6 0,-1 0 1 15,1-1 1-15,-2 2-8 0,4-2 9 0,-5-2 4 16,2 3-8-16,1 0 1 0,2 0-2 0,-1-2 3 16,0 1-3-16,0 1 4 0,-2-2 1 0,3 2-3 15,-3 0 0-15,4-1 1 0,-3 1-1 0,-2-1-2 16,3-1 7-16,1 2-3 0,-3 2-2 0,2-4-6 16,-2 2 4-16,3-2 8 0,-2 0-8 0,1 4 2 15,0-4 3-15,0 1-5 0,2 1 2 0,-2 0 3 16,-2 0-3-16,3 0 0 0,-2 1 0 0,-1 1-6 0,3-1 4 15,-1-1 3-15,-1 0 2 0,-1 1 1 0,1-1-6 16,0 0 2-16,2 2 2 0,-2-2-2 16,5 1 0-16,-5-2 5 0,2 2-5 0,1 0 1 15,4-3 1-15,-4 2 1 0,4 1 0 0,0-1-6 0,0 0 4 16,-5-1 1-16,4 1-2 0,0 0 3 0,1 0-3 16,1-2 0-16,-6 2-6 0,6 0 9 0,-6 0-2 15,6 0-1-15,-6 2 2 0,4-2 4 16,-4 1-9-16,6-1 3 0,-2 1-2 0,-2-1 4 0,1 0-2 15,-1 2-2-15,2-2 4 0,1 0-1 0,1 0-3 16,-3 0 1-16,2 0 4 0,2 1 0 0,-1 1-6 16,0-5 6-16,-3 3-3 0,2 0 7 0,-4 0-8 15,5 0 4-15,-2-3 1 0,1 0-4 0,-1 1 6 16,1-1-8-16,1 2 0 0,-3 0 7 0,1-2-8 16,1 2 9-16,0 1-2 0,-5-2-4 0,6 1 0 15,-3 0-6-15,2-2 9 0,-4 3-5 0,0-1 6 16,4 1-2-16,-1-1-2 0,2 1-1 0,-6-3-6 15,2 3 6-15,0 3 6 0,5-3-2 0,-5-3-6 16,0 2 8-16,2-1-4 0,-2 1 0 0,-3 1-4 16,3 0 3-16,-1 0-2 0,-1-2 3 0,1 1-1 15,3 1 0-15,-3-3 4 0,-1 3-6 0,0 0 6 16,3-3-7-16,-2 2 5 0,4-1-1 0,-3 2-5 16,-2-2 5-16,6 0 3 0,0 2-3 0,2-1 1 15,0 1 5-15,-3-3-6 0,3 3-2 0,-1-2 2 16,-1 2-3-16,1-1 3 0,-1 0 4 0,-1 0-8 15,1-1-2-15,-3 1 8 0,2 0-3 0,-1 1 0 16,2 0 0-16,-1-2 0 0,-1 4 5 0,0-2-6 16,1-3-2-16,0 4 3 0,1-2 2 0,-2 1-7 0,1-1 7 15,0 0-6-15,0 1 5 0,-2 0 1 16,3-1-4-16,1-2-1 0,-1 2 9 0,0-1-7 0,1 2-7 16,0-1 14-16,-1-2-5 0,0 0-1 0,0 1 0 15,0 1 3-15,1-1 1 0,-1-1-2 0,0 2-5 16,0-2 4-16,0 2-4 0,0-2 3 0,-1 2 0 15,1-1 0-15,-1 0 3 0,0 1-3 16,1 0 2-16,1-1-4 0,-3 2 4 0,3 0 1 0,-1-2 1 16,-3 2-7-16,-2 0 3 0,4-2-11 0,1 2 12 15,-1-1-2-15,0-1 3 0,1 4-1 0,-6-4 1 16,1 2-5-16,0 0 1 0,4-2 3 0,-1 2-2 16,1 0 2-16,-4 0 0 0,4 0 5 0,-5 0-7 15,4 0 4-15,0-1-2 0,1 1-2 0,-4-1 4 16,0 1-3-16,5 0 1 0,-7-2-1 0,2 2 0 15,0-1 0-15,-3 1-2 0,2 0 0 0,-1 0-9 16,-1-1 11-16,-1 1-3 0,-1 0 4 0,-9 0-2 16,14-1 10-16,-14 1-12 0,10 0 3 0,-10 0 5 15,8 0 2-15,-8 0-11 0,0 0 7 0,0 0-8 16,9-2 2-16,-9 2 3 0,0 0-5 0,0 0 10 16,0 0-10-16,0 0 1 0,0 0-9 0,0 0 10 15,0 0 1-15,0 0-1 0,0 0 4 0,0 0 0 16,0 0-1-16,0 0-2 0,0 0-4 0,0 0 3 15,0 0 0-15,0 0-3 0,0 0 8 0,0 0 0 0,0 0-2 16,0 0-1-16,0 0-1 0,-24 5 7 16,24-5-10-16,-16 4 2 0,6-2-7 0,-2-2 8 15,1 3 2-15,-2-3-3 0,1 2 1 0,-1-1 5 16,-5 2-4-16,-2-2 1 0,2 2 0 0,-4-1 1 0,0 2 0 16,2-3-2-16,-2 2 1 0,0 2-1 0,-8-1 1 15,3 0 0-15,-1-1 0 0,5-1 0 16,-7 2-5-16,-2-1 2 0,2 1 3 0,0 0-3 0,1 0 4 15,-3 1-3-15,0-2 0 0,3 3 0 0,-3 0 2 16,0-2-1-16,1 1 3 0,0 2-5 0,1-4 2 16,-1-1 1-16,3 4-1 0,1-2-5 0,0-2 4 15,7 1 7-15,-1 1-7 0,2-3-1 0,2 3 0 16,2-3 12-16,2 1-9 0,1-1 0 0,-1-1 1 16,0 3 1-16,2-3 1 0,2 1 3 0,1 1 6 15,8-2 1-15,-13 0 1 0,13 0 0 0,-9 0-1 16,9 0 5-16,-8 2-7 0,8-2 7 0,0 0-8 15,0 0 1-15,0 0-2 0,-11 0 6 0,11 0-2 16,0 0-1-16,0 0-1 0,0 0-2 0,0 0-4 16,0 0 1-16,0 0 0 0,-8-4-7 0,8 4 6 15,0 0-3-15,0 0-9 0,0 0-2 0,0 0-15 16,0 0-21-16,-10-1-54 0,10 1-106 0,-10-3 48 16</inkml:trace>
  <inkml:trace contextRef="#ctx0" brushRef="#br0" timeOffset="13046.94">24837 11659 54 0,'-1'-6'99'15,"1"6"-5"-15,4-10-12 0,-4 10-6 0,0-8 0 16,0 8-19-16,0-10 1 0,0 10-4 0,0 0-3 15,0-10-3-15,0 10 1 0,0 0-3 0,0 0-1 16,0 0-17-16,0 0-1 0,0 0-3 0,-4-8-1 16,4 8-8-16,0 0 1 0,0 0-2 0,0 0-14 15,0 0 11-15,0 0-3 0,0 0-2 0,0 0-6 16,0 0 8-16,-6 20 1 0,6-20-3 0,-2 18 9 16,0-7-18-16,0 6 21 0,-1 1-11 0,1-2 0 15,-2 4 5-15,4-1-12 0,-2 0 6 0,1 6 11 16,-1-7-18-16,1 1 4 0,-3 0-8 0,3-2-6 15,0 1 14-15,-1-7-1 0,-1 5 2 0,1-5-4 16,1-2-7-16,1 2 9 0,-1-3-7 0,1 0-1 16,0-8-2-16,-2 11-4 0,2-11-17 0,0 9 3 15,0-9-7-15,2 7-10 0,-2-7-9 0,0 0-11 16,0 9-5-16,0-9-12 0,0 0-42 0,0 0-131 16,5 3 58-16</inkml:trace>
  <inkml:trace contextRef="#ctx0" brushRef="#br0" timeOffset="13554.23">25222 11732 50 0,'-3'5'59'0,"-3"4"3"0,3 0-11 16,-2 3 4-16,-1 3 1 0,2-3-12 0,-1 5-1 16,-3-2 1-16,2 4-4 0,0-2-6 15,-1-1 2-15,2 0-11 0,-1 1 0 0,2-2-2 0,-2-5 0 16,2 1-4-16,0-3 4 0,1 0-12 0,1-2 0 16,2-6 9-16,-2 9 0 0,2-9 11 0,-5 7 10 15,5-7 11-15,-2 6 5 0,2-6 2 0,0 0-9 16,0 0-2-16,0 0-6 0,0 0-8 0,0 0 4 15,0-28-7-15,3 12-8 0,3-1-1 0,-3-2-6 16,3-6 2-16,-1 1 1 0,2-1-7 0,0 0 2 16,-3 7 4-16,0 0-10 0,1 2-4 0,1-1 1 15,-1 2 4-15,-1 4-5 0,-2-2-1 0,5 4 4 16,-6 2 1-16,2 0-3 0,-1 1 1 0,3 2-13 16,-5 4 7-16,4-9 1 0,-4 9 1 0,5-6-5 15,-5 6-4-15,5-3 10 0,-5 3-5 0,0 0 1 0,0 0-5 16,13 11-2-16,-10-4 5 0,2 0 2 15,-1 5-9-15,-2-2 6 0,2 6 2 0,-1 0 4 16,1 1-1-16,1 1 5 0,-3 1 6 0,5 5-20 16,-3-5 12-16,-1-2-15 0,1 2-5 0,-2 0-7 0,2 0-11 15,1 0-11-15,-3-2 4 0,0-1-18 0,0 1-8 16,-2-7-10-16,2 2 0 0,-2 1-2 16,-2-4-71-16,2-3-162 0,-2 4 72 0</inkml:trace>
  <inkml:trace contextRef="#ctx0" brushRef="#br0" timeOffset="13721.99">25183 11901 100 0,'0'0'101'0,"12"-5"-11"0,-2 1-7 0,2 2-9 15,1-1-8-15,6 1-16 0,-3-1-11 0,6 2-29 16,5-2-28-16,-7 4-31 0,0 2-42 0,0-3-100 15,0 2 45-15</inkml:trace>
  <inkml:trace contextRef="#ctx0" brushRef="#br0" timeOffset="14069.97">24846 12235 117 0,'0'0'134'0,"0"0"-7"0,0 0-21 0,0 0-7 0,0 0-5 16,0 0-1-16,0 0-22 0,0 0-5 0,0 0-4 15,28-10-8-15,-11 6-5 0,10 2-4 0,2 0-12 16,2-4-17-16,3 2-6 0,-2 0-12 0,1 1-29 16,-2-1-15-16,1 2-22 0,-5 3-18 0,1-1-72 15,-9 1-170-15,-1-1 76 0</inkml:trace>
  <inkml:trace contextRef="#ctx0" brushRef="#br0" timeOffset="14267.84">24878 12387 3 0,'-6'3'115'0,"6"-3"-18"15,0 0-2-15,0 0-11 0,30-3-13 0,-9-1 8 16,16-1-26-16,13-2-8 0,2-2-9 0,2 5-17 16,0-5-27-16,4-1-29 0,0 1-72 0,-2-3-118 15,1 3 53-15</inkml:trace>
  <inkml:trace contextRef="#ctx0" brushRef="#br0" timeOffset="18386.12">12644 10258 25 0,'0'0'34'15,"0"0"-3"-15,0 0-9 0,0 0 3 0,0 0-7 16,0 0 2-16,0 0-2 0,0 0-4 0,0 0-2 0,0 0 4 15,0 0-6-15,0 0-2 0,0 0-5 0,5 16 2 16,-5-16-9-16,0 9-3 0,1-2-15 16,-1-7-16-16,2 14-42 0,-4-6 19 0</inkml:trace>
  <inkml:trace contextRef="#ctx0" brushRef="#br0" timeOffset="27177.44">12170 10217 14 0,'0'0'106'0,"0"0"-16"0,0 0-8 16,-3-6 0-16,3 6-20 0,0 0-1 0,0 0-18 15,0 0 5-15,0 0 0 0,0 0-18 0,0 0-4 16,0 0 3-16,0 0-4 0,0 0-11 0,0 0 0 16,0 0-4-16,0 0 2 0,0 0-8 0,0 20 8 15,0-20-5-15,0 14 4 0,2-5-4 0,-1 1 6 16,3-2-5-16,-2 2 0 0,-2-2-4 0,5-3-4 15,-3 1 4-15,-2-6-2 0,5 9 2 0,-3-4 5 16,-2-5-6-16,4 5-1 0,-4-5 5 0,5 6-6 16,-5-6 3-16,0 0 1 0,0 0 0 0,13-4 8 15,-13 4-2-15,5-9-5 0,-2 5-1 0,-1-4-2 16,1 0-1-16,0 1-4 0,-1-3 1 0,-2 1 4 16,0-1-4-16,0-1 1 0,-2 1-7 0,0 3 5 15,2 7 1-15,-1-12-1 0,1 12 0 0,-4-10-3 0,4 10-5 16,-4-6-10-16,4 6 3 0,0 0 1 15,-9-1-6-15,9 1 7 0,0 0 9 0,-10 9-8 16,6-2-3-16,-2 0 5 0,1 3 4 0,-2 0-4 16,5 0 0-16,-3 2 14 0,3 0-13 0,0 1 5 0,2 0 0 15,-2-2 1-15,0 1-7 0,4-3-3 0,0 1 3 16,-2-4-2-16,2 1-4 0,-2-7 9 16,7 7 8-16,-5-4 3 0,-2-3-8 0,12-1 1 15,-12 1-3-15,13-9 6 0,-7 4-1 0,2-3 0 0,-2-4 2 16,1 1 1-16,-3-1 1 0,0 1 2 0,1-2 1 15,-2 1 4-15,-1-1-3 0,-2 1 4 0,-2 0-1 16,2 1 3-16,-5 1-4 0,2 1-6 16,1 2 9-16,2 7 0 0,-9-8-14 0,3 6 0 0,6 2 3 15,-18 2-7-15,7 3-10 0,-5 2 4 0,3 6-3 16,-2 2-7-16,-2 4-11 0,-3 2-17 0,4 1-35 16,1 1-95-16,3 2 42 0</inkml:trace>
  <inkml:trace contextRef="#ctx0" brushRef="#br0" timeOffset="28321.83">12385 13596 42 0,'-9'5'53'0,"9"-5"5"0,-6 6-15 16,6-6-7-16,-8 6 1 0,6-2-2 0,2-4-2 0,0 0-1 16,-2 12-4-16,2-12-6 0,0 0-3 0,2 12 3 15,1-7-4-15,-3-5-6 0,11 7 7 16,-7-3-4-16,3 1 1 0,0-4-5 0,2 2-2 16,0 0 1-16,0 0-3 0,0 0-1 0,2-2 1 0,-4-1-1 15,1 1 9-15,-8-1-14 0,12 0 5 0,-3 0-7 16,-9 0 6-16,9-2-2 0,-9 2 2 0,9-4-2 15,-9 4 0-15,5-3 2 0,-5 3 1 16,0 0-12-16,4-6 9 0,-4 6 0 0,0 0 1 0,0 0 0 16,0 0-1-16,0 0 0 0,0 0-5 0,-11-12 8 15,11 12-2-15,0 0-4 0,0 0-3 0,0 0 0 16,-16 9 4-16,16-9 4 0,-7 6-6 0,7-6-3 16,-4 7 3-16,2-2-4 0,2-5 5 0,0 9-4 15,0-9 0-15,0 0 0 0,2 12-5 0,-2-12-6 16,5 5 14-16,1-4 8 0,-6-1-8 0,6 5 4 15,-6-5-3-15,12 2 6 0,-12-2-3 0,9-2-5 16,-9 2 1-16,9-2 4 0,-9 2-2 0,9-9-1 16,-9 9 8-16,3-8 0 0,-1 3 3 0,-2 5-4 15,0-12-6-15,0 12 9 0,-5-11-6 0,0 4-10 16,5 7 15-16,-8-9-14 0,3 6-1 0,-1-1-3 16,-4 1-11-16,-1 1-9 0,0 2-14 0,-3 2-14 15,1 1-31-15,-7 2-94 0,4 0 42 0</inkml:trace>
  <inkml:trace contextRef="#ctx0" brushRef="#br0" timeOffset="31635.43">15503 12726 16 0,'0'0'45'0,"0"0"-2"0,-4-5-1 16,4 5-7-16,0 0-2 0,0 0-10 15,0 0 14-15,0 0-10 0,0 0 3 0,0 0-7 16,0 0-3-16,0 0-2 0,0 0 2 0,0 0 9 0,0 0-15 16,0 0-1-16,11-9-1 0,-3 6 0 0,4 1-3 15,1-2 0-15,4-1 4 0,5 2 1 0,6-3-11 16,0-2 4-16,3-2-3 0,-1 1-4 16,0 1 6-16,0-1-4 0,-1-1 4 0,0 1-4 15,-2-3 5-15,0 6-4 0,-6 1-5 0,0 0 6 0,-4 1-9 16,2 2-2-16,-6 1-9 0,-1 0-8 0,-2 1-6 15,-2 0-9-15,-8 0 1 0,13 2 0 0,-9 1 5 16,-4-3 9-16,0 9-5 0,0-9 0 16,-7 10 5-16,-1-2-17 0,-5 1-44 0,-3 3 20 0</inkml:trace>
  <inkml:trace contextRef="#ctx0" brushRef="#br0" timeOffset="31869.55">15785 12726 67 0,'-29'11'7'0,"-2"-2"4"16,0 3-1-16,1-4 3 0,-1 1 3 0,3-2 1 15,1 1 0-15,5-2 6 0,2-1 1 16,3-1-1-16,3-1 7 0,5 0 12 0,2-1-6 0,0-1 6 15,7-1 5-15,-9 3 1 0,9-3-3 0,0 0-12 16,0 0-1-16,0 0-2 0,0 0-3 0,0 0-1 16,42-10-1-16,-15 1 1 0,1 3-6 0,3-2-4 15,0-1 6-15,2-1-9 0,-2 0 3 16,-1 1-9-16,1 3 4 0,-3-2-3 0,-2 1 11 0,-6 4-8 16,-1-4-8-16,-6 5-8 0,1-2 7 0,-4 2-6 15,2 0 3-15,-3 2-15 0,-4-2 1 0,-5 2 1 16,10-3-8-16,-10 3-1 0,9 0 6 0,-9 0-4 15,0 0-6-15,0 0 2 0,0 0-22 0,0 0-2 16,-2 12-48-16,2-12-105 0,-16 7 48 0</inkml:trace>
  <inkml:trace contextRef="#ctx0" brushRef="#br0" timeOffset="33550.1">25935 16733 26 0,'0'0'47'0,"5"-4"-4"16,-5 4-2-16,0 0 3 0,0 0-12 0,0 0 2 16,0 0-7-16,0 0 2 0,0 0-3 0,0 0-6 15,6-5 4-15,-6 5 2 0,0 0-7 0,0 0-1 16,0 0-1-16,0 0-6 0,0 0 3 0,0 0-11 16,0 0 5-16,0 0 1 0,0 0 7 0,0 0-10 15,0 0-3-15,0 0 8 0,0 0-14 0,0 0 4 16,0 0 1-16,0 0-2 0,0 0-4 0,0 0 5 15,3 17-3-15,-3-17 0 0,-3 14 1 0,1-7 4 16,2 4-10-16,-2-1 1 0,0 1 7 0,0 4 1 16,0 3-1-16,1-2-1 0,-1 1-3 0,0-2 3 15,-2 2-5-15,4-1 6 0,-2-4-7 0,2 3 7 16,0-3-4-16,0 0-2 0,0-1 5 0,2 0-8 16,2-2 14-16,-2 1-3 0,5-2 17 0,-3 0-19 15,8-3 5-15,5-1 2 0,4 0-6 0,10-3 4 16,3-1 0-16,4-4 4 0,20-5-8 0,1-2 4 15,4-6-3-15,27-7 0 0,-3-6-6 0,6-1 6 16,-2 0 3-16,-3 1 1 0,2-4 5 0,-2 9-4 16,-27 4 6-16,25-4-6 0,-32 9 9 0,1 1-11 15,-1 5 11-15,-18 1-11 0,2 2-26 0,-7 2-11 16,-2 0-14-16,-1 5-8 0,-8-2-38 16,-3 0-100-16,-3 2 45 0</inkml:trace>
  <inkml:trace contextRef="#ctx0" brushRef="#br0" timeOffset="34026.18">26504 16861 33 0,'0'18'29'0,"2"-2"7"16,-2 2-8-16,0 0 3 0,2 2-5 0,-1-2-9 15,1-1-1-15,2 0 5 0,0-1 6 16,1 3-1-16,7-3 3 0,3 4 13 0,3-7-12 15,4 1-5-15,12 0 1 0,17 2-9 0,4-2 5 16,37-3-4-16,4-11-2 0,7-5-2 0,10-5-1 16,15-6 4-16,7-3-9 0,2-7-18 0,7-5-22 15,4-5-56-15,-4 6-95 0,0-8 42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BC8A3-E46A-4784-BCB1-3A226EE0CD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7BBB9F-F77A-4C75-9115-27B37A17B3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101775-0E6F-4209-9C12-2E7F5FF028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FD796C-F572-44B0-8E5D-5D6CF5E9CA6F}" type="datetimeFigureOut">
              <a:rPr lang="en-IN" smtClean="0"/>
              <a:t>28-10-2021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229A7F-F0A4-4259-B7B5-F3F876965E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1CC1F9-9E02-425C-AC4F-79FB510101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DB3BF-FB7F-45B2-8E00-1FDEEE1F1DC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105759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1FFEEE-8F4C-4FAC-BA9F-9458738317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B8FC72-868D-4C55-BCE1-8ABA50BF2C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A7B9EC-8D04-4423-A210-74A129CE5E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FD796C-F572-44B0-8E5D-5D6CF5E9CA6F}" type="datetimeFigureOut">
              <a:rPr lang="en-IN" smtClean="0"/>
              <a:t>28-10-2021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316FD9-84AD-4B6A-A7E1-DAFBC61297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5CD2EF-81C2-4EB5-A1EE-82551C91EE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DB3BF-FB7F-45B2-8E00-1FDEEE1F1DC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805588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045087F-694E-4C69-A1D3-150283B55D1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CFA997B-04EC-4216-81C7-0B13202A41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98E2C7-2B9D-4D70-9D28-CB84DA6103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FD796C-F572-44B0-8E5D-5D6CF5E9CA6F}" type="datetimeFigureOut">
              <a:rPr lang="en-IN" smtClean="0"/>
              <a:t>28-10-2021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DD36F9-5F4C-49F5-AEB1-AA993108D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4BA88A-098D-410D-BBC0-C9144BDDB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DB3BF-FB7F-45B2-8E00-1FDEEE1F1DC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791925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1DDCD-6F21-4C9F-9807-9D236E726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ED789C-7784-4FB4-BD6A-43CB995698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5DE56C-3A9A-4D40-B3F1-5C0B44D21A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FD796C-F572-44B0-8E5D-5D6CF5E9CA6F}" type="datetimeFigureOut">
              <a:rPr lang="en-IN" smtClean="0"/>
              <a:t>28-10-2021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83DB0F-FA62-40AE-B64F-E04B5A7824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E972DB-4AAD-4653-8E72-21D6057518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DB3BF-FB7F-45B2-8E00-1FDEEE1F1DC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684260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47A6A9-B9EF-426D-AFB4-75413E98C7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510F20-31D3-493E-B151-55A8515F9B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EFA7E3-906D-48C7-9F81-AC3FCF036D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FD796C-F572-44B0-8E5D-5D6CF5E9CA6F}" type="datetimeFigureOut">
              <a:rPr lang="en-IN" smtClean="0"/>
              <a:t>28-10-2021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8EA074-5908-4903-B81F-A1AFE4CAD7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CDB4D6-A333-46D0-B858-EC248F56A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DB3BF-FB7F-45B2-8E00-1FDEEE1F1DC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476899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51EDA6-587A-4373-973C-6AFCC5F803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8FD537-09FF-4A45-8633-5E91F83D7D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D9B109-CC49-4B38-996C-900F1AD295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AA5388-5A67-4871-8D12-BD582CE165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FD796C-F572-44B0-8E5D-5D6CF5E9CA6F}" type="datetimeFigureOut">
              <a:rPr lang="en-IN" smtClean="0"/>
              <a:t>28-10-2021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202B83-507A-43A9-9F16-1E639E2CC2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8F5B76-466B-4688-A0C0-B97CD71B1D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DB3BF-FB7F-45B2-8E00-1FDEEE1F1DC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22669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281F0-4E1F-433A-AE72-B4A5C7BE1D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C6CA7D-8917-47E4-82E5-B9124FE4E6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EE1DD9-5DCF-4A6E-9F3B-A453020663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32373EF-9262-4808-B249-33056BB827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5FBC014-5747-4A58-9944-0E3FC233FCD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66F0208-3243-4414-801F-050F034CC7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FD796C-F572-44B0-8E5D-5D6CF5E9CA6F}" type="datetimeFigureOut">
              <a:rPr lang="en-IN" smtClean="0"/>
              <a:t>28-10-2021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AE169FE-FFE2-4099-8DCD-3BBBB88BC6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7CA5C84-5EF5-46EA-9E1B-FE8E06168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DB3BF-FB7F-45B2-8E00-1FDEEE1F1DC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33335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0077E3-BDC9-492C-A6CB-EA6119861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BCC082-263F-464D-9C5C-D60AA6E581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FD796C-F572-44B0-8E5D-5D6CF5E9CA6F}" type="datetimeFigureOut">
              <a:rPr lang="en-IN" smtClean="0"/>
              <a:t>28-10-2021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683A4F-2231-4049-A3E1-0D627C9435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1F0231-353D-4B86-9B48-A186A1164F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DB3BF-FB7F-45B2-8E00-1FDEEE1F1DC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961557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102DF57-18C0-4118-AA81-C848B7E5F2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FD796C-F572-44B0-8E5D-5D6CF5E9CA6F}" type="datetimeFigureOut">
              <a:rPr lang="en-IN" smtClean="0"/>
              <a:t>28-10-2021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FE6D24-97AB-4C18-B20F-D0CA02DA47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A83CA1-7327-43B5-80E8-B3F2724A7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DB3BF-FB7F-45B2-8E00-1FDEEE1F1DC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169222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91DE5-F594-434D-8B94-9731309A6E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4DD815-E99E-421D-AAAB-1A5511AD36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31BB2A-6671-4FAF-98C9-227F4E46E7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5174AE-1B62-4C21-9FBD-AE35797191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FD796C-F572-44B0-8E5D-5D6CF5E9CA6F}" type="datetimeFigureOut">
              <a:rPr lang="en-IN" smtClean="0"/>
              <a:t>28-10-2021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A62A28-887B-49C0-870F-075940AC24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CECCA0-993E-4C0F-A658-782167C486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DB3BF-FB7F-45B2-8E00-1FDEEE1F1DC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626093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A03C1A-D630-49AD-93F6-4DE917825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3B4EE5B-EDA3-4572-9D15-73035D542AF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090B8C-F1B4-4033-936C-0BB0953C79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08EE9A-FF4C-431C-AC2F-296C4EF27A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FD796C-F572-44B0-8E5D-5D6CF5E9CA6F}" type="datetimeFigureOut">
              <a:rPr lang="en-IN" smtClean="0"/>
              <a:t>28-10-2021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DE90C1-71CB-4594-851A-E436C00033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760F47-5055-4DAB-B15D-1911F26B7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DB3BF-FB7F-45B2-8E00-1FDEEE1F1DC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173684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3289989-B828-4721-979B-9CB1E1F09B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9818B0-FE00-4388-A0A1-46FBEFA7C8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29B8B9-F131-4B89-B8E3-24FD8A7969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FD796C-F572-44B0-8E5D-5D6CF5E9CA6F}" type="datetimeFigureOut">
              <a:rPr lang="en-IN" smtClean="0"/>
              <a:t>28-10-2021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0AD86E-4B7D-4A2A-BE90-F9C53ADA37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BD180-5776-4CEC-8B3E-CAABC1E13D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2DB3BF-FB7F-45B2-8E00-1FDEEE1F1DC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427482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u="none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u="none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ustomXml" Target="../ink/ink9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customXml" Target="../ink/ink5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customXml" Target="../ink/ink7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8D562D0-8F9C-4742-B07D-FDE453C745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737" y="14287"/>
            <a:ext cx="11058525" cy="6829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8875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10182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E6996EF-74A0-4E1D-AA89-563253689C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462" y="152400"/>
            <a:ext cx="10375267" cy="650630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548F9FE4-A093-4DA1-9F06-E9D1730327FE}"/>
                  </a:ext>
                </a:extLst>
              </p14:cNvPr>
              <p14:cNvContentPartPr/>
              <p14:nvPr/>
            </p14:nvContentPartPr>
            <p14:xfrm>
              <a:off x="2904480" y="3055320"/>
              <a:ext cx="8120160" cy="31075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548F9FE4-A093-4DA1-9F06-E9D1730327F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95120" y="3045960"/>
                <a:ext cx="8138880" cy="3126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658529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51D1740-0049-40A5-9985-3C158E1BD3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139" y="175846"/>
            <a:ext cx="10483043" cy="650630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8531B537-132E-4F7B-9646-0274282E90E4}"/>
                  </a:ext>
                </a:extLst>
              </p14:cNvPr>
              <p14:cNvContentPartPr/>
              <p14:nvPr/>
            </p14:nvContentPartPr>
            <p14:xfrm>
              <a:off x="4343760" y="2302200"/>
              <a:ext cx="5778000" cy="38743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8531B537-132E-4F7B-9646-0274282E90E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334400" y="2292840"/>
                <a:ext cx="5796720" cy="3893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783216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4CD2FBA-80AE-45EE-A72A-2EB23C94BD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912" y="214312"/>
            <a:ext cx="11306175" cy="642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2612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960B043-8218-411C-82E5-B3C9B4DF8C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371" y="99646"/>
            <a:ext cx="10471258" cy="6658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1601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9769628-5167-40F7-84E8-19F996CFE4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146" y="128954"/>
            <a:ext cx="9894753" cy="6623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507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EE9655-4352-4FCE-B839-F5CB01A3EB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333" y="82061"/>
            <a:ext cx="11091333" cy="6717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3148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4731BF3-301C-4AC2-8B14-E4F2C68993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256" y="93785"/>
            <a:ext cx="3869267" cy="2391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5759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B25D07-E1C5-480F-8D23-4357B70AB8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2251" y="257908"/>
            <a:ext cx="9507498" cy="6447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6745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D96C175-E9AC-4A2E-8262-D1AFED9B32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601" y="146538"/>
            <a:ext cx="9781630" cy="6564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4872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9287BA5-3A0D-4BA0-AA8E-AA104FE3D5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2087" y="1176337"/>
            <a:ext cx="9267825" cy="450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887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555273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709682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93065E6-DFF5-4BB0-A171-8703EEDFAE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1898" y="0"/>
            <a:ext cx="9928204" cy="657664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1D872A1F-0992-4237-BB99-21CCD697E9DF}"/>
                  </a:ext>
                </a:extLst>
              </p14:cNvPr>
              <p14:cNvContentPartPr/>
              <p14:nvPr/>
            </p14:nvContentPartPr>
            <p14:xfrm>
              <a:off x="2935440" y="4218840"/>
              <a:ext cx="8083440" cy="11804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1D872A1F-0992-4237-BB99-21CCD697E9D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926080" y="4209480"/>
                <a:ext cx="8102160" cy="1199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995810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CB2AB4E-8D75-4E1F-AD3A-797AB8F96A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849" y="0"/>
            <a:ext cx="10054302" cy="668215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F7A2EE34-E847-42F2-A63C-26766608A84A}"/>
                  </a:ext>
                </a:extLst>
              </p14:cNvPr>
              <p14:cNvContentPartPr/>
              <p14:nvPr/>
            </p14:nvContentPartPr>
            <p14:xfrm>
              <a:off x="1255320" y="1924920"/>
              <a:ext cx="8411040" cy="43646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F7A2EE34-E847-42F2-A63C-26766608A84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45960" y="1915560"/>
                <a:ext cx="8429760" cy="4383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275324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6506B31-B538-49D9-A4C6-459B0BA267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734" y="0"/>
            <a:ext cx="9581394" cy="658836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2FB17D2F-11CB-4F35-9B00-86F3A87DE746}"/>
                  </a:ext>
                </a:extLst>
              </p14:cNvPr>
              <p14:cNvContentPartPr/>
              <p14:nvPr/>
            </p14:nvContentPartPr>
            <p14:xfrm>
              <a:off x="4325040" y="1268280"/>
              <a:ext cx="6111360" cy="44254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2FB17D2F-11CB-4F35-9B00-86F3A87DE74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315680" y="1258920"/>
                <a:ext cx="6130080" cy="4444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401520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9EE7091-B50E-4323-A4BA-012AAF1E40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12" y="0"/>
            <a:ext cx="10638575" cy="667043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12799B75-69BE-46E7-80B5-1B3F3DBD7F33}"/>
                  </a:ext>
                </a:extLst>
              </p14:cNvPr>
              <p14:cNvContentPartPr/>
              <p14:nvPr/>
            </p14:nvContentPartPr>
            <p14:xfrm>
              <a:off x="1644120" y="1716840"/>
              <a:ext cx="10475280" cy="45676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12799B75-69BE-46E7-80B5-1B3F3DBD7F3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34760" y="1707480"/>
                <a:ext cx="10494000" cy="4586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476957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EB403AD-0BA4-40B9-8907-EC280B61AF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710" y="93418"/>
            <a:ext cx="9648825" cy="8096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6F48D1B-C60F-4E4F-9F91-FEEA3DF1C3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689" y="903043"/>
            <a:ext cx="8943975" cy="15906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B7204E-C50A-42AD-99F0-B83144406D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644" y="2165471"/>
            <a:ext cx="7463294" cy="457201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AEBE8AD9-3630-42E3-AE26-880E3F591021}"/>
                  </a:ext>
                </a:extLst>
              </p14:cNvPr>
              <p14:cNvContentPartPr/>
              <p14:nvPr/>
            </p14:nvContentPartPr>
            <p14:xfrm>
              <a:off x="397800" y="726120"/>
              <a:ext cx="7358400" cy="42991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AEBE8AD9-3630-42E3-AE26-880E3F59102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88440" y="716760"/>
                <a:ext cx="7377120" cy="4317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375484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0422497-02FC-4B29-A170-4FC92185FF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3781" y="175846"/>
            <a:ext cx="9396192" cy="650630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0AA63F9B-54B6-400F-BB77-8AE7932ACDEE}"/>
                  </a:ext>
                </a:extLst>
              </p14:cNvPr>
              <p14:cNvContentPartPr/>
              <p14:nvPr/>
            </p14:nvContentPartPr>
            <p14:xfrm>
              <a:off x="3115440" y="1524240"/>
              <a:ext cx="8290800" cy="47487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0AA63F9B-54B6-400F-BB77-8AE7932ACDE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106080" y="1514880"/>
                <a:ext cx="8309520" cy="4767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974338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3C79DC41-B068-45D9-9863-A4C88253062B}"/>
                  </a:ext>
                </a:extLst>
              </p14:cNvPr>
              <p14:cNvContentPartPr/>
              <p14:nvPr/>
            </p14:nvContentPartPr>
            <p14:xfrm>
              <a:off x="1703520" y="2021040"/>
              <a:ext cx="8615160" cy="43502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3C79DC41-B068-45D9-9863-A4C88253062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94160" y="2011680"/>
                <a:ext cx="8633880" cy="4368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4783133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09"/>
  <p:tag name="MMPROD_UIDATA" val="&lt;database version=&quot;11.0&quot;&gt;&lt;object type=&quot;1&quot; unique_id=&quot;10001&quot;&gt;&lt;object type=&quot;8&quot; unique_id=&quot;10002&quot;&gt;&lt;/object&gt;&lt;object type=&quot;2&quot; unique_id=&quot;10003&quot;&gt;&lt;object type=&quot;3&quot; unique_id=&quot;11349&quot;&gt;&lt;property id=&quot;20148&quot; value=&quot;5&quot;/&gt;&lt;property id=&quot;20300&quot; value=&quot;Slide 1&quot;/&gt;&lt;property id=&quot;20307&quot; value=&quot;256&quot;/&gt;&lt;/object&gt;&lt;object type=&quot;3&quot; unique_id=&quot;11485&quot;&gt;&lt;property id=&quot;20148&quot; value=&quot;5&quot;/&gt;&lt;property id=&quot;20300&quot; value=&quot;Slide 2&quot;/&gt;&lt;property id=&quot;20307&quot; value=&quot;257&quot;/&gt;&lt;/object&gt;&lt;object type=&quot;3&quot; unique_id=&quot;11486&quot;&gt;&lt;property id=&quot;20148&quot; value=&quot;5&quot;/&gt;&lt;property id=&quot;20300&quot; value=&quot;Slide 3&quot;/&gt;&lt;property id=&quot;20307&quot; value=&quot;258&quot;/&gt;&lt;/object&gt;&lt;object type=&quot;3&quot; unique_id=&quot;11487&quot;&gt;&lt;property id=&quot;20148&quot; value=&quot;5&quot;/&gt;&lt;property id=&quot;20300&quot; value=&quot;Slide 4&quot;/&gt;&lt;property id=&quot;20307&quot; value=&quot;259&quot;/&gt;&lt;/object&gt;&lt;object type=&quot;3&quot; unique_id=&quot;11488&quot;&gt;&lt;property id=&quot;20148&quot; value=&quot;5&quot;/&gt;&lt;property id=&quot;20300&quot; value=&quot;Slide 5&quot;/&gt;&lt;property id=&quot;20307&quot; value=&quot;260&quot;/&gt;&lt;/object&gt;&lt;object type=&quot;3&quot; unique_id=&quot;11489&quot;&gt;&lt;property id=&quot;20148&quot; value=&quot;5&quot;/&gt;&lt;property id=&quot;20300&quot; value=&quot;Slide 6&quot;/&gt;&lt;property id=&quot;20307&quot; value=&quot;261&quot;/&gt;&lt;/object&gt;&lt;object type=&quot;3&quot; unique_id=&quot;11490&quot;&gt;&lt;property id=&quot;20148&quot; value=&quot;5&quot;/&gt;&lt;property id=&quot;20300&quot; value=&quot;Slide 7&quot;/&gt;&lt;property id=&quot;20307&quot; value=&quot;262&quot;/&gt;&lt;/object&gt;&lt;object type=&quot;3&quot; unique_id=&quot;11491&quot;&gt;&lt;property id=&quot;20148&quot; value=&quot;5&quot;/&gt;&lt;property id=&quot;20300&quot; value=&quot;Slide 8&quot;/&gt;&lt;property id=&quot;20307&quot; value=&quot;263&quot;/&gt;&lt;/object&gt;&lt;object type=&quot;3&quot; unique_id=&quot;11492&quot;&gt;&lt;property id=&quot;20148&quot; value=&quot;5&quot;/&gt;&lt;property id=&quot;20300&quot; value=&quot;Slide 11&quot;/&gt;&lt;property id=&quot;20307&quot; value=&quot;264&quot;/&gt;&lt;/object&gt;&lt;object type=&quot;3&quot; unique_id=&quot;11493&quot;&gt;&lt;property id=&quot;20148&quot; value=&quot;5&quot;/&gt;&lt;property id=&quot;20300&quot; value=&quot;Slide 12&quot;/&gt;&lt;property id=&quot;20307&quot; value=&quot;265&quot;/&gt;&lt;/object&gt;&lt;object type=&quot;3&quot; unique_id=&quot;11626&quot;&gt;&lt;property id=&quot;20148&quot; value=&quot;5&quot;/&gt;&lt;property id=&quot;20300&quot; value=&quot;Slide 9&quot;/&gt;&lt;property id=&quot;20307&quot; value=&quot;274&quot;/&gt;&lt;/object&gt;&lt;object type=&quot;3&quot; unique_id=&quot;11627&quot;&gt;&lt;property id=&quot;20148&quot; value=&quot;5&quot;/&gt;&lt;property id=&quot;20300&quot; value=&quot;Slide 13&quot;/&gt;&lt;property id=&quot;20307&quot; value=&quot;266&quot;/&gt;&lt;/object&gt;&lt;object type=&quot;3&quot; unique_id=&quot;11628&quot;&gt;&lt;property id=&quot;20148&quot; value=&quot;5&quot;/&gt;&lt;property id=&quot;20300&quot; value=&quot;Slide 14&quot;/&gt;&lt;property id=&quot;20307&quot; value=&quot;267&quot;/&gt;&lt;/object&gt;&lt;object type=&quot;3&quot; unique_id=&quot;11629&quot;&gt;&lt;property id=&quot;20148&quot; value=&quot;5&quot;/&gt;&lt;property id=&quot;20300&quot; value=&quot;Slide 15&quot;/&gt;&lt;property id=&quot;20307&quot; value=&quot;268&quot;/&gt;&lt;/object&gt;&lt;object type=&quot;3&quot; unique_id=&quot;11630&quot;&gt;&lt;property id=&quot;20148&quot; value=&quot;5&quot;/&gt;&lt;property id=&quot;20300&quot; value=&quot;Slide 16&quot;/&gt;&lt;property id=&quot;20307&quot; value=&quot;269&quot;/&gt;&lt;/object&gt;&lt;object type=&quot;3&quot; unique_id=&quot;11631&quot;&gt;&lt;property id=&quot;20148&quot; value=&quot;5&quot;/&gt;&lt;property id=&quot;20300&quot; value=&quot;Slide 18&quot;/&gt;&lt;property id=&quot;20307&quot; value=&quot;270&quot;/&gt;&lt;/object&gt;&lt;object type=&quot;3&quot; unique_id=&quot;11632&quot;&gt;&lt;property id=&quot;20148&quot; value=&quot;5&quot;/&gt;&lt;property id=&quot;20300&quot; value=&quot;Slide 19&quot;/&gt;&lt;property id=&quot;20307&quot; value=&quot;271&quot;/&gt;&lt;/object&gt;&lt;object type=&quot;3&quot; unique_id=&quot;11633&quot;&gt;&lt;property id=&quot;20148&quot; value=&quot;5&quot;/&gt;&lt;property id=&quot;20300&quot; value=&quot;Slide 20&quot;/&gt;&lt;property id=&quot;20307&quot; value=&quot;272&quot;/&gt;&lt;/object&gt;&lt;object type=&quot;3&quot; unique_id=&quot;11634&quot;&gt;&lt;property id=&quot;20148&quot; value=&quot;5&quot;/&gt;&lt;property id=&quot;20300&quot; value=&quot;Slide 21&quot;/&gt;&lt;property id=&quot;20307&quot; value=&quot;273&quot;/&gt;&lt;/object&gt;&lt;object type=&quot;3&quot; unique_id=&quot;12120&quot;&gt;&lt;property id=&quot;20148&quot; value=&quot;5&quot;/&gt;&lt;property id=&quot;20300&quot; value=&quot;Slide 10&quot;/&gt;&lt;property id=&quot;20307&quot; value=&quot;275&quot;/&gt;&lt;/object&gt;&lt;object type=&quot;3&quot; unique_id=&quot;12121&quot;&gt;&lt;property id=&quot;20148&quot; value=&quot;5&quot;/&gt;&lt;property id=&quot;20300&quot; value=&quot;Slide 17&quot;/&gt;&lt;property id=&quot;20307&quot; value=&quot;276&quot;/&gt;&lt;/object&gt;&lt;/object&gt;&lt;/object&gt;&lt;/database&gt;"/>
  <p:tag name="SECTOMILLISECCONVERTED" val="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560</TotalTime>
  <Words>0</Words>
  <Application>Microsoft Office PowerPoint</Application>
  <PresentationFormat>Widescreen</PresentationFormat>
  <Paragraphs>0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Ti</dc:creator>
  <cp:lastModifiedBy>Ti</cp:lastModifiedBy>
  <cp:revision>23</cp:revision>
  <dcterms:created xsi:type="dcterms:W3CDTF">2021-10-10T09:04:04Z</dcterms:created>
  <dcterms:modified xsi:type="dcterms:W3CDTF">2021-10-28T09:14:04Z</dcterms:modified>
</cp:coreProperties>
</file>